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1.xml.rels" ContentType="application/vnd.openxmlformats-package.relationships+xml"/>
  <Override PartName="/ppt/slideMasters/_rels/slideMaster5.xml.rels" ContentType="application/vnd.openxmlformats-package.relationships+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17.xml.rels" ContentType="application/vnd.openxmlformats-package.relationships+xml"/>
  <Override PartName="/ppt/slideLayouts/_rels/slideLayout13.xml.rels" ContentType="application/vnd.openxmlformats-package.relationships+xml"/>
  <Override PartName="/ppt/slideLayouts/_rels/slideLayout8.xml.rels" ContentType="application/vnd.openxmlformats-package.relationships+xml"/>
  <Override PartName="/ppt/slideLayouts/_rels/slideLayout16.xml.rels" ContentType="application/vnd.openxmlformats-package.relationships+xml"/>
  <Override PartName="/ppt/slideLayouts/_rels/slideLayout12.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14.xml.rels" ContentType="application/vnd.openxmlformats-package.relationships+xml"/>
  <Override PartName="/ppt/slideLayouts/_rels/slideLayout6.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10.xml.rels" ContentType="application/vnd.openxmlformats-package.relationship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s/slide1.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_rels/presentation.xml.rels" ContentType="application/vnd.openxmlformats-package.relationships+xml"/>
  <Override PartName="/ppt/media/image14.png" ContentType="image/png"/>
  <Override PartName="/ppt/media/image5.png" ContentType="image/png"/>
  <Override PartName="/ppt/media/image6.png" ContentType="image/png"/>
  <Override PartName="/ppt/media/image10.png" ContentType="image/png"/>
  <Override PartName="/ppt/media/image1.png" ContentType="image/png"/>
  <Override PartName="/ppt/media/image7.png" ContentType="image/png"/>
  <Override PartName="/ppt/media/image11.png" ContentType="image/png"/>
  <Override PartName="/ppt/media/image2.png" ContentType="image/png"/>
  <Override PartName="/ppt/media/image8.png" ContentType="image/png"/>
  <Override PartName="/ppt/media/image12.png" ContentType="image/png"/>
  <Override PartName="/ppt/media/image3.png" ContentType="image/png"/>
  <Override PartName="/ppt/media/image9.png" ContentType="image/png"/>
  <Override PartName="/ppt/media/image13.png" ContentType="image/png"/>
  <Override PartName="/ppt/media/image4.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72" r:id="rId11"/>
    <p:sldMasterId id="2147483674" r:id="rId12"/>
  </p:sldMasterIdLst>
  <p:sldIdLst>
    <p:sldId id="256" r:id="rId13"/>
    <p:sldId id="257" r:id="rId14"/>
    <p:sldId id="258" r:id="rId15"/>
    <p:sldId id="259" r:id="rId16"/>
    <p:sldId id="260" r:id="rId17"/>
    <p:sldId id="261" r:id="rId18"/>
    <p:sldId id="262" r:id="rId19"/>
    <p:sldId id="263" r:id="rId20"/>
    <p:sldId id="264" r:id="rId21"/>
  </p:sldIdLst>
  <p:sldSz cx="18288000" cy="10287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5" name="PlaceHolder 2"/>
          <p:cNvSpPr>
            <a:spLocks noGrp="1"/>
          </p:cNvSpPr>
          <p:nvPr>
            <p:ph type="subTitle"/>
          </p:nvPr>
        </p:nvSpPr>
        <p:spPr>
          <a:xfrm>
            <a:off x="914400" y="2406960"/>
            <a:ext cx="16458840" cy="5965920"/>
          </a:xfrm>
          <a:prstGeom prst="rect">
            <a:avLst/>
          </a:prstGeom>
          <a:noFill/>
          <a:ln w="0">
            <a:noFill/>
          </a:ln>
        </p:spPr>
        <p:txBody>
          <a:bodyPr lIns="0" rIns="0" tIns="0" bIns="0" anchor="ctr">
            <a:noAutofit/>
          </a:bodyPr>
          <a:p>
            <a:pPr indent="0" algn="ctr">
              <a:buNone/>
            </a:pPr>
            <a:endParaRPr b="0" lang="en-IN" sz="3200" strike="noStrike" u="none">
              <a:solidFill>
                <a:srgbClr val="000000"/>
              </a:solidFill>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B3FC98D0-EBAD-4D72-B2D0-017357CCF583}"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Blank">
    <p:spTree>
      <p:nvGrpSpPr>
        <p:cNvPr id="1" name=""/>
        <p:cNvGrpSpPr/>
        <p:nvPr/>
      </p:nvGrpSpPr>
      <p:grpSpPr>
        <a:xfrm>
          <a:off x="0" y="0"/>
          <a:ext cx="0" cy="0"/>
          <a:chOff x="0" y="0"/>
          <a:chExt cx="0" cy="0"/>
        </a:xfrm>
      </p:grpSpPr>
      <p:sp>
        <p:nvSpPr>
          <p:cNvPr id="56"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57"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58"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5" name="PlaceHolder 4"/>
          <p:cNvSpPr>
            <a:spLocks noGrp="1"/>
          </p:cNvSpPr>
          <p:nvPr>
            <p:ph type="ftr" idx="26"/>
          </p:nvPr>
        </p:nvSpPr>
        <p:spPr/>
        <p:txBody>
          <a:bodyPr/>
          <a:p>
            <a:r>
              <a:t>Footer</a:t>
            </a:r>
          </a:p>
        </p:txBody>
      </p:sp>
      <p:sp>
        <p:nvSpPr>
          <p:cNvPr id="6" name="PlaceHolder 5"/>
          <p:cNvSpPr>
            <a:spLocks noGrp="1"/>
          </p:cNvSpPr>
          <p:nvPr>
            <p:ph type="sldNum" idx="27"/>
          </p:nvPr>
        </p:nvSpPr>
        <p:spPr/>
        <p:txBody>
          <a:bodyPr/>
          <a:p>
            <a:fld id="{A75380C9-A5F9-469A-918F-A43725FA6155}" type="slidenum">
              <a:t>&lt;#&gt;</a:t>
            </a:fld>
          </a:p>
        </p:txBody>
      </p:sp>
      <p:sp>
        <p:nvSpPr>
          <p:cNvPr id="7" name="PlaceHolder 6"/>
          <p:cNvSpPr>
            <a:spLocks noGrp="1"/>
          </p:cNvSpPr>
          <p:nvPr>
            <p:ph type="dt" idx="25"/>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lank">
    <p:spTree>
      <p:nvGrpSpPr>
        <p:cNvPr id="1" name=""/>
        <p:cNvGrpSpPr/>
        <p:nvPr/>
      </p:nvGrpSpPr>
      <p:grpSpPr>
        <a:xfrm>
          <a:off x="0" y="0"/>
          <a:ext cx="0" cy="0"/>
          <a:chOff x="0" y="0"/>
          <a:chExt cx="0" cy="0"/>
        </a:xfrm>
      </p:grpSpPr>
      <p:sp>
        <p:nvSpPr>
          <p:cNvPr id="59"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60" name="PlaceHolder 2"/>
          <p:cNvSpPr>
            <a:spLocks noGrp="1"/>
          </p:cNvSpPr>
          <p:nvPr>
            <p:ph/>
          </p:nvPr>
        </p:nvSpPr>
        <p:spPr>
          <a:xfrm>
            <a:off x="914400" y="2406960"/>
            <a:ext cx="1645884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4" name="PlaceHolder 3"/>
          <p:cNvSpPr>
            <a:spLocks noGrp="1"/>
          </p:cNvSpPr>
          <p:nvPr>
            <p:ph type="ftr" idx="26"/>
          </p:nvPr>
        </p:nvSpPr>
        <p:spPr/>
        <p:txBody>
          <a:bodyPr/>
          <a:p>
            <a:r>
              <a:t>Footer</a:t>
            </a:r>
          </a:p>
        </p:txBody>
      </p:sp>
      <p:sp>
        <p:nvSpPr>
          <p:cNvPr id="5" name="PlaceHolder 4"/>
          <p:cNvSpPr>
            <a:spLocks noGrp="1"/>
          </p:cNvSpPr>
          <p:nvPr>
            <p:ph type="sldNum" idx="27"/>
          </p:nvPr>
        </p:nvSpPr>
        <p:spPr/>
        <p:txBody>
          <a:bodyPr/>
          <a:p>
            <a:fld id="{2F192FE3-615C-4ACA-B13E-F82193BC2E05}" type="slidenum">
              <a:t>&lt;#&gt;</a:t>
            </a:fld>
          </a:p>
        </p:txBody>
      </p:sp>
      <p:sp>
        <p:nvSpPr>
          <p:cNvPr id="6" name="PlaceHolder 5"/>
          <p:cNvSpPr>
            <a:spLocks noGrp="1"/>
          </p:cNvSpPr>
          <p:nvPr>
            <p:ph type="dt" idx="25"/>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8BCCBBAA-D632-4AA9-97D9-53CFDCB0C231}" type="slidenum">
              <a:t>&lt;#&gt;</a:t>
            </a:fld>
          </a:p>
        </p:txBody>
      </p:sp>
      <p:sp>
        <p:nvSpPr>
          <p:cNvPr id="4" name="PlaceHolder 3"/>
          <p:cNvSpPr>
            <a:spLocks noGrp="1"/>
          </p:cNvSpPr>
          <p:nvPr>
            <p:ph type="dt" idx="25"/>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A6CC7454-AADA-4309-8F4D-4DE6613D0768}" type="slidenum">
              <a:t>&lt;#&gt;</a:t>
            </a:fld>
          </a:p>
        </p:txBody>
      </p:sp>
      <p:sp>
        <p:nvSpPr>
          <p:cNvPr id="4" name="PlaceHolder 3"/>
          <p:cNvSpPr>
            <a:spLocks noGrp="1"/>
          </p:cNvSpPr>
          <p:nvPr>
            <p:ph type="dt" idx="25"/>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Blank">
    <p:spTree>
      <p:nvGrpSpPr>
        <p:cNvPr id="1" name=""/>
        <p:cNvGrpSpPr/>
        <p:nvPr/>
      </p:nvGrpSpPr>
      <p:grpSpPr>
        <a:xfrm>
          <a:off x="0" y="0"/>
          <a:ext cx="0" cy="0"/>
          <a:chOff x="0" y="0"/>
          <a:chExt cx="0" cy="0"/>
        </a:xfrm>
      </p:grpSpPr>
      <p:sp>
        <p:nvSpPr>
          <p:cNvPr id="61"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62" name="PlaceHolder 2"/>
          <p:cNvSpPr>
            <a:spLocks noGrp="1"/>
          </p:cNvSpPr>
          <p:nvPr>
            <p:ph type="subTitle"/>
          </p:nvPr>
        </p:nvSpPr>
        <p:spPr>
          <a:xfrm>
            <a:off x="914400" y="2406960"/>
            <a:ext cx="16458840" cy="5965920"/>
          </a:xfrm>
          <a:prstGeom prst="rect">
            <a:avLst/>
          </a:prstGeom>
          <a:noFill/>
          <a:ln w="0">
            <a:noFill/>
          </a:ln>
        </p:spPr>
        <p:txBody>
          <a:bodyPr lIns="0" rIns="0" tIns="0" bIns="0" anchor="ctr">
            <a:noAutofit/>
          </a:bodyPr>
          <a:p>
            <a:pPr indent="0" algn="ctr">
              <a:buNone/>
            </a:pPr>
            <a:endParaRPr b="0" lang="en-IN" sz="3200" strike="noStrike" u="none">
              <a:solidFill>
                <a:srgbClr val="000000"/>
              </a:solidFill>
              <a:uFillTx/>
              <a:latin typeface="Arial"/>
            </a:endParaRPr>
          </a:p>
        </p:txBody>
      </p:sp>
      <p:sp>
        <p:nvSpPr>
          <p:cNvPr id="4" name="PlaceHolder 3"/>
          <p:cNvSpPr>
            <a:spLocks noGrp="1"/>
          </p:cNvSpPr>
          <p:nvPr>
            <p:ph type="ftr" idx="26"/>
          </p:nvPr>
        </p:nvSpPr>
        <p:spPr/>
        <p:txBody>
          <a:bodyPr/>
          <a:p>
            <a:r>
              <a:t>Footer</a:t>
            </a:r>
          </a:p>
        </p:txBody>
      </p:sp>
      <p:sp>
        <p:nvSpPr>
          <p:cNvPr id="5" name="PlaceHolder 4"/>
          <p:cNvSpPr>
            <a:spLocks noGrp="1"/>
          </p:cNvSpPr>
          <p:nvPr>
            <p:ph type="sldNum" idx="27"/>
          </p:nvPr>
        </p:nvSpPr>
        <p:spPr/>
        <p:txBody>
          <a:bodyPr/>
          <a:p>
            <a:fld id="{AB73C2DA-7CD5-4195-84A5-93E8D6D0480A}" type="slidenum">
              <a:t>&lt;#&gt;</a:t>
            </a:fld>
          </a:p>
        </p:txBody>
      </p:sp>
      <p:sp>
        <p:nvSpPr>
          <p:cNvPr id="6" name="PlaceHolder 5"/>
          <p:cNvSpPr>
            <a:spLocks noGrp="1"/>
          </p:cNvSpPr>
          <p:nvPr>
            <p:ph type="dt" idx="25"/>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A618DE4A-A67B-4D7A-A820-6027B7612DD5}" type="slidenum">
              <a:t>&lt;#&gt;</a:t>
            </a:fld>
          </a:p>
        </p:txBody>
      </p:sp>
      <p:sp>
        <p:nvSpPr>
          <p:cNvPr id="4" name="PlaceHolder 3"/>
          <p:cNvSpPr>
            <a:spLocks noGrp="1"/>
          </p:cNvSpPr>
          <p:nvPr>
            <p:ph type="dt" idx="25"/>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p>
            <a:r>
              <a:t>Footer</a:t>
            </a:r>
          </a:p>
        </p:txBody>
      </p:sp>
      <p:sp>
        <p:nvSpPr>
          <p:cNvPr id="3" name="PlaceHolder 2"/>
          <p:cNvSpPr>
            <a:spLocks noGrp="1"/>
          </p:cNvSpPr>
          <p:nvPr>
            <p:ph type="sldNum" idx="30"/>
          </p:nvPr>
        </p:nvSpPr>
        <p:spPr/>
        <p:txBody>
          <a:bodyPr/>
          <a:p>
            <a:fld id="{D9C8A486-83AC-42D5-ACD3-781450B52DCD}" type="slidenum">
              <a:t>&lt;#&gt;</a:t>
            </a:fld>
          </a:p>
        </p:txBody>
      </p:sp>
      <p:sp>
        <p:nvSpPr>
          <p:cNvPr id="4" name="PlaceHolder 3"/>
          <p:cNvSpPr>
            <a:spLocks noGrp="1"/>
          </p:cNvSpPr>
          <p:nvPr>
            <p:ph type="dt" idx="28"/>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2"/>
          </p:nvPr>
        </p:nvSpPr>
        <p:spPr/>
        <p:txBody>
          <a:bodyPr/>
          <a:p>
            <a:r>
              <a:t>Footer</a:t>
            </a:r>
          </a:p>
        </p:txBody>
      </p:sp>
      <p:sp>
        <p:nvSpPr>
          <p:cNvPr id="3" name="PlaceHolder 2"/>
          <p:cNvSpPr>
            <a:spLocks noGrp="1"/>
          </p:cNvSpPr>
          <p:nvPr>
            <p:ph type="sldNum" idx="33"/>
          </p:nvPr>
        </p:nvSpPr>
        <p:spPr/>
        <p:txBody>
          <a:bodyPr/>
          <a:p>
            <a:fld id="{FEE944C9-3D97-4C28-A070-0BC03D7947ED}" type="slidenum">
              <a:t>&lt;#&gt;</a:t>
            </a:fld>
          </a:p>
        </p:txBody>
      </p:sp>
      <p:sp>
        <p:nvSpPr>
          <p:cNvPr id="4" name="PlaceHolder 3"/>
          <p:cNvSpPr>
            <a:spLocks noGrp="1"/>
          </p:cNvSpPr>
          <p:nvPr>
            <p:ph type="dt" idx="31"/>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F99309EC-658B-45CF-B4C1-980C8966DF13}" type="slidenum">
              <a:t>&lt;#&gt;</a:t>
            </a:fld>
          </a:p>
        </p:txBody>
      </p:sp>
      <p:sp>
        <p:nvSpPr>
          <p:cNvPr id="4" name="PlaceHolder 3"/>
          <p:cNvSpPr>
            <a:spLocks noGrp="1"/>
          </p:cNvSpPr>
          <p:nvPr>
            <p:ph type="dt" idx="4"/>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FFDCF944-A912-4675-9B38-4CEA4EA5BDE0}" type="slidenum">
              <a:t>&lt;#&gt;</a:t>
            </a:fld>
          </a:p>
        </p:txBody>
      </p:sp>
      <p:sp>
        <p:nvSpPr>
          <p:cNvPr id="4" name="PlaceHolder 3"/>
          <p:cNvSpPr>
            <a:spLocks noGrp="1"/>
          </p:cNvSpPr>
          <p:nvPr>
            <p:ph type="dt" idx="7"/>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22" name="PlaceHolder 2"/>
          <p:cNvSpPr>
            <a:spLocks noGrp="1"/>
          </p:cNvSpPr>
          <p:nvPr>
            <p:ph/>
          </p:nvPr>
        </p:nvSpPr>
        <p:spPr>
          <a:xfrm>
            <a:off x="914400" y="2406960"/>
            <a:ext cx="1645884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468F0FB4-CF06-4FD2-A46A-13B5178E6E1F}" type="slidenum">
              <a:t>&lt;#&gt;</a:t>
            </a:fld>
          </a:p>
        </p:txBody>
      </p:sp>
      <p:sp>
        <p:nvSpPr>
          <p:cNvPr id="6" name="PlaceHolder 5"/>
          <p:cNvSpPr>
            <a:spLocks noGrp="1"/>
          </p:cNvSpPr>
          <p:nvPr>
            <p:ph type="dt" idx="10"/>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A6D0DA87-1A8E-44F6-BCE3-2360564C7095}" type="slidenum">
              <a:t>&lt;#&gt;</a:t>
            </a:fld>
          </a:p>
        </p:txBody>
      </p:sp>
      <p:sp>
        <p:nvSpPr>
          <p:cNvPr id="4" name="PlaceHolder 3"/>
          <p:cNvSpPr>
            <a:spLocks noGrp="1"/>
          </p:cNvSpPr>
          <p:nvPr>
            <p:ph type="dt" idx="13"/>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35" name="PlaceHolder 2"/>
          <p:cNvSpPr>
            <a:spLocks noGrp="1"/>
          </p:cNvSpPr>
          <p:nvPr>
            <p:ph/>
          </p:nvPr>
        </p:nvSpPr>
        <p:spPr>
          <a:xfrm>
            <a:off x="914400" y="2406960"/>
            <a:ext cx="803160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36" name="PlaceHolder 3"/>
          <p:cNvSpPr>
            <a:spLocks noGrp="1"/>
          </p:cNvSpPr>
          <p:nvPr>
            <p:ph/>
          </p:nvPr>
        </p:nvSpPr>
        <p:spPr>
          <a:xfrm>
            <a:off x="9348120" y="2406960"/>
            <a:ext cx="8031600" cy="5965920"/>
          </a:xfrm>
          <a:prstGeom prst="rect">
            <a:avLst/>
          </a:prstGeom>
          <a:noFill/>
          <a:ln w="0">
            <a:noFill/>
          </a:ln>
        </p:spPr>
        <p:txBody>
          <a:bodyPr lIns="0" rIns="0" tIns="0" bIns="0" anchor="t">
            <a:normAutofit/>
          </a:bodyPr>
          <a:p>
            <a:pPr indent="0">
              <a:spcBef>
                <a:spcPts val="1417"/>
              </a:spcBef>
              <a:buNone/>
            </a:pPr>
            <a:endParaRPr b="0" lang="en-US" sz="3200" strike="noStrike" u="none">
              <a:solidFill>
                <a:schemeClr val="dk1"/>
              </a:solidFill>
              <a:uFillTx/>
              <a:latin typeface="Calibri"/>
            </a:endParaRPr>
          </a:p>
        </p:txBody>
      </p:sp>
      <p:sp>
        <p:nvSpPr>
          <p:cNvPr id="5" name="PlaceHolder 4"/>
          <p:cNvSpPr>
            <a:spLocks noGrp="1"/>
          </p:cNvSpPr>
          <p:nvPr>
            <p:ph type="ftr" idx="17"/>
          </p:nvPr>
        </p:nvSpPr>
        <p:spPr/>
        <p:txBody>
          <a:bodyPr/>
          <a:p>
            <a:r>
              <a:t>Footer</a:t>
            </a:r>
          </a:p>
        </p:txBody>
      </p:sp>
      <p:sp>
        <p:nvSpPr>
          <p:cNvPr id="6" name="PlaceHolder 5"/>
          <p:cNvSpPr>
            <a:spLocks noGrp="1"/>
          </p:cNvSpPr>
          <p:nvPr>
            <p:ph type="sldNum" idx="18"/>
          </p:nvPr>
        </p:nvSpPr>
        <p:spPr/>
        <p:txBody>
          <a:bodyPr/>
          <a:p>
            <a:fld id="{42A41606-A8EF-47A2-8280-3BE1395F1B61}" type="slidenum">
              <a:t>&lt;#&gt;</a:t>
            </a:fld>
          </a:p>
        </p:txBody>
      </p:sp>
      <p:sp>
        <p:nvSpPr>
          <p:cNvPr id="7" name="PlaceHolder 6"/>
          <p:cNvSpPr>
            <a:spLocks noGrp="1"/>
          </p:cNvSpPr>
          <p:nvPr>
            <p:ph type="dt" idx="16"/>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20"/>
          </p:nvPr>
        </p:nvSpPr>
        <p:spPr/>
        <p:txBody>
          <a:bodyPr/>
          <a:p>
            <a:r>
              <a:t>Footer</a:t>
            </a:r>
          </a:p>
        </p:txBody>
      </p:sp>
      <p:sp>
        <p:nvSpPr>
          <p:cNvPr id="3" name="PlaceHolder 2"/>
          <p:cNvSpPr>
            <a:spLocks noGrp="1"/>
          </p:cNvSpPr>
          <p:nvPr>
            <p:ph type="sldNum" idx="21"/>
          </p:nvPr>
        </p:nvSpPr>
        <p:spPr/>
        <p:txBody>
          <a:bodyPr/>
          <a:p>
            <a:fld id="{841950BB-8AAD-48DB-8585-FBCA574E8301}" type="slidenum">
              <a:t>&lt;#&gt;</a:t>
            </a:fld>
          </a:p>
        </p:txBody>
      </p:sp>
      <p:sp>
        <p:nvSpPr>
          <p:cNvPr id="4" name="PlaceHolder 3"/>
          <p:cNvSpPr>
            <a:spLocks noGrp="1"/>
          </p:cNvSpPr>
          <p:nvPr>
            <p:ph type="dt" idx="19"/>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3" name="PlaceHolder 2"/>
          <p:cNvSpPr>
            <a:spLocks noGrp="1"/>
          </p:cNvSpPr>
          <p:nvPr>
            <p:ph type="ftr" idx="23"/>
          </p:nvPr>
        </p:nvSpPr>
        <p:spPr/>
        <p:txBody>
          <a:bodyPr/>
          <a:p>
            <a:r>
              <a:t>Footer</a:t>
            </a:r>
          </a:p>
        </p:txBody>
      </p:sp>
      <p:sp>
        <p:nvSpPr>
          <p:cNvPr id="4" name="PlaceHolder 3"/>
          <p:cNvSpPr>
            <a:spLocks noGrp="1"/>
          </p:cNvSpPr>
          <p:nvPr>
            <p:ph type="sldNum" idx="24"/>
          </p:nvPr>
        </p:nvSpPr>
        <p:spPr/>
        <p:txBody>
          <a:bodyPr/>
          <a:p>
            <a:fld id="{DA35B0D9-08C0-4397-A969-AB9CC77B0E5A}" type="slidenum">
              <a:t>&lt;#&gt;</a:t>
            </a:fld>
          </a:p>
        </p:txBody>
      </p:sp>
      <p:sp>
        <p:nvSpPr>
          <p:cNvPr id="5" name="PlaceHolder 4"/>
          <p:cNvSpPr>
            <a:spLocks noGrp="1"/>
          </p:cNvSpPr>
          <p:nvPr>
            <p:ph type="dt" idx="22"/>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Blank">
    <p:spTree>
      <p:nvGrpSpPr>
        <p:cNvPr id="1" name=""/>
        <p:cNvGrpSpPr/>
        <p:nvPr/>
      </p:nvGrpSpPr>
      <p:grpSpPr>
        <a:xfrm>
          <a:off x="0" y="0"/>
          <a:ext cx="0" cy="0"/>
          <a:chOff x="0" y="0"/>
          <a:chExt cx="0" cy="0"/>
        </a:xfrm>
      </p:grpSpPr>
      <p:sp>
        <p:nvSpPr>
          <p:cNvPr id="55" name="PlaceHolder 1"/>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endParaRPr b="0" lang="en-US" sz="1800" strike="noStrike" u="none">
              <a:solidFill>
                <a:schemeClr val="dk1"/>
              </a:solidFill>
              <a:uFillTx/>
              <a:latin typeface="Calibri"/>
            </a:endParaRPr>
          </a:p>
        </p:txBody>
      </p:sp>
      <p:sp>
        <p:nvSpPr>
          <p:cNvPr id="3" name="PlaceHolder 2"/>
          <p:cNvSpPr>
            <a:spLocks noGrp="1"/>
          </p:cNvSpPr>
          <p:nvPr>
            <p:ph type="ftr" idx="26"/>
          </p:nvPr>
        </p:nvSpPr>
        <p:spPr/>
        <p:txBody>
          <a:bodyPr/>
          <a:p>
            <a:r>
              <a:t>Footer</a:t>
            </a:r>
          </a:p>
        </p:txBody>
      </p:sp>
      <p:sp>
        <p:nvSpPr>
          <p:cNvPr id="4" name="PlaceHolder 3"/>
          <p:cNvSpPr>
            <a:spLocks noGrp="1"/>
          </p:cNvSpPr>
          <p:nvPr>
            <p:ph type="sldNum" idx="27"/>
          </p:nvPr>
        </p:nvSpPr>
        <p:spPr/>
        <p:txBody>
          <a:bodyPr/>
          <a:p>
            <a:fld id="{E226A6D7-4F06-4BBD-AF72-D5E799133945}" type="slidenum">
              <a:t>&lt;#&gt;</a:t>
            </a:fld>
          </a:p>
        </p:txBody>
      </p:sp>
      <p:sp>
        <p:nvSpPr>
          <p:cNvPr id="5" name="PlaceHolder 4"/>
          <p:cNvSpPr>
            <a:spLocks noGrp="1"/>
          </p:cNvSpPr>
          <p:nvPr>
            <p:ph type="dt" idx="25"/>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6.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7.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Relationship Id="rId3" Type="http://schemas.openxmlformats.org/officeDocument/2006/relationships/slideLayout" Target="../slideLayouts/slideLayout10.xml"/><Relationship Id="rId4" Type="http://schemas.openxmlformats.org/officeDocument/2006/relationships/slideLayout" Target="../slideLayouts/slideLayout11.xml"/><Relationship Id="rId5" Type="http://schemas.openxmlformats.org/officeDocument/2006/relationships/slideLayout" Target="../slideLayouts/slideLayout12.xml"/><Relationship Id="rId6" Type="http://schemas.openxmlformats.org/officeDocument/2006/relationships/slideLayout" Target="../slideLayouts/slideLayout13.xml"/><Relationship Id="rId7" Type="http://schemas.openxmlformats.org/officeDocument/2006/relationships/slideLayout" Target="../slideLayouts/slideLayout14.xml"/><Relationship Id="rId8" Type="http://schemas.openxmlformats.org/officeDocument/2006/relationships/slideLayout" Target="../slideLayouts/slideLayout1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85800" y="2130480"/>
            <a:ext cx="7772040" cy="146952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1" name="PlaceHolder 2"/>
          <p:cNvSpPr>
            <a:spLocks noGrp="1"/>
          </p:cNvSpPr>
          <p:nvPr>
            <p:ph type="dt" idx="1"/>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IN" sz="1200" strike="noStrike" u="none">
              <a:solidFill>
                <a:srgbClr val="000000"/>
              </a:solidFill>
              <a:uFillTx/>
              <a:latin typeface="Times New Roman"/>
            </a:endParaRPr>
          </a:p>
        </p:txBody>
      </p:sp>
      <p:sp>
        <p:nvSpPr>
          <p:cNvPr id="2" name="PlaceHolder 3"/>
          <p:cNvSpPr>
            <a:spLocks noGrp="1"/>
          </p:cNvSpPr>
          <p:nvPr>
            <p:ph type="ftr" idx="2"/>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3" name="PlaceHolder 4"/>
          <p:cNvSpPr>
            <a:spLocks noGrp="1"/>
          </p:cNvSpPr>
          <p:nvPr>
            <p:ph type="sldNum" idx="3"/>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49C5E9BE-0C45-433C-B0C6-0B23D433ACE3}" type="slidenum">
              <a:rPr b="0" lang="en-US" sz="1200" strike="noStrike" u="none">
                <a:solidFill>
                  <a:schemeClr val="dk1">
                    <a:tint val="75000"/>
                  </a:schemeClr>
                </a:solidFill>
                <a:uFillTx/>
                <a:latin typeface="Calibri"/>
              </a:rPr>
              <a:t>1</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2880"/>
            <a:ext cx="3007800" cy="1161720"/>
          </a:xfrm>
          <a:prstGeom prst="rect">
            <a:avLst/>
          </a:prstGeom>
          <a:noFill/>
          <a:ln w="0">
            <a:noFill/>
          </a:ln>
        </p:spPr>
        <p:txBody>
          <a:bodyPr lIns="91440" rIns="91440" tIns="45720" bIns="45720" anchor="b">
            <a:noAutofit/>
          </a:bodyPr>
          <a:p>
            <a:pPr indent="0" defTabSz="914400">
              <a:lnSpc>
                <a:spcPct val="100000"/>
              </a:lnSpc>
              <a:buNone/>
            </a:pPr>
            <a:r>
              <a:rPr b="1" lang="en-US" sz="2000" strike="noStrike" u="none">
                <a:solidFill>
                  <a:schemeClr val="dk1"/>
                </a:solidFill>
                <a:uFillTx/>
                <a:latin typeface="Calibri"/>
              </a:rPr>
              <a:t>Click to edit Master title style</a:t>
            </a:r>
            <a:endParaRPr b="0" lang="en-US" sz="2000" strike="noStrike" u="none">
              <a:solidFill>
                <a:schemeClr val="dk1"/>
              </a:solidFill>
              <a:uFillTx/>
              <a:latin typeface="Calibri"/>
            </a:endParaRPr>
          </a:p>
        </p:txBody>
      </p:sp>
      <p:sp>
        <p:nvSpPr>
          <p:cNvPr id="64" name="PlaceHolder 2"/>
          <p:cNvSpPr>
            <a:spLocks noGrp="1"/>
          </p:cNvSpPr>
          <p:nvPr>
            <p:ph type="body"/>
          </p:nvPr>
        </p:nvSpPr>
        <p:spPr>
          <a:xfrm>
            <a:off x="3575160" y="272880"/>
            <a:ext cx="5111280" cy="5852880"/>
          </a:xfrm>
          <a:prstGeom prst="rect">
            <a:avLst/>
          </a:prstGeom>
          <a:noFill/>
          <a:ln w="0">
            <a:noFill/>
          </a:ln>
        </p:spPr>
        <p:txBody>
          <a:bodyPr lIns="91440" rIns="91440" tIns="45720" bIns="45720" anchor="t">
            <a:noAutofit/>
          </a:bodyPr>
          <a:p>
            <a:pPr marL="343080" indent="-343080" defTabSz="914400">
              <a:lnSpc>
                <a:spcPct val="100000"/>
              </a:lnSpc>
              <a:spcBef>
                <a:spcPts val="641"/>
              </a:spcBef>
              <a:buClr>
                <a:srgbClr val="000000"/>
              </a:buClr>
              <a:buFont typeface="Arial"/>
              <a:buChar char="•"/>
            </a:pPr>
            <a:r>
              <a:rPr b="0" lang="en-US" sz="3200" strike="noStrike" u="none">
                <a:solidFill>
                  <a:schemeClr val="dk1"/>
                </a:solidFill>
                <a:uFillTx/>
                <a:latin typeface="Calibri"/>
              </a:rPr>
              <a:t>Click to edit Master text styles</a:t>
            </a:r>
            <a:endParaRPr b="0" lang="en-US" sz="3200" strike="noStrike" u="none">
              <a:solidFill>
                <a:schemeClr val="dk1"/>
              </a:solidFill>
              <a:uFillTx/>
              <a:latin typeface="Calibri"/>
            </a:endParaRPr>
          </a:p>
          <a:p>
            <a:pPr lvl="1" marL="743040" indent="-28584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Second level</a:t>
            </a:r>
            <a:endParaRPr b="0" lang="en-US" sz="2800" strike="noStrike" u="none">
              <a:solidFill>
                <a:schemeClr val="dk1"/>
              </a:solidFill>
              <a:uFillTx/>
              <a:latin typeface="Calibri"/>
            </a:endParaRPr>
          </a:p>
          <a:p>
            <a:pPr lvl="2" marL="1143000" indent="-22860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Third level</a:t>
            </a:r>
            <a:endParaRPr b="0" lang="en-US" sz="2400" strike="noStrike" u="none">
              <a:solidFill>
                <a:schemeClr val="dk1"/>
              </a:solidFill>
              <a:uFillTx/>
              <a:latin typeface="Calibri"/>
            </a:endParaRPr>
          </a:p>
          <a:p>
            <a:pPr lvl="3" marL="16002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Fourth level</a:t>
            </a:r>
            <a:endParaRPr b="0" lang="en-US" sz="2000" strike="noStrike" u="none">
              <a:solidFill>
                <a:schemeClr val="dk1"/>
              </a:solidFill>
              <a:uFillTx/>
              <a:latin typeface="Calibri"/>
            </a:endParaRPr>
          </a:p>
          <a:p>
            <a:pPr lvl="4" marL="20574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Fifth level</a:t>
            </a:r>
            <a:endParaRPr b="0" lang="en-US" sz="2000" strike="noStrike" u="none">
              <a:solidFill>
                <a:schemeClr val="dk1"/>
              </a:solidFill>
              <a:uFillTx/>
              <a:latin typeface="Calibri"/>
            </a:endParaRPr>
          </a:p>
        </p:txBody>
      </p:sp>
      <p:sp>
        <p:nvSpPr>
          <p:cNvPr id="65" name="PlaceHolder 3"/>
          <p:cNvSpPr>
            <a:spLocks noGrp="1"/>
          </p:cNvSpPr>
          <p:nvPr>
            <p:ph type="body"/>
          </p:nvPr>
        </p:nvSpPr>
        <p:spPr>
          <a:xfrm>
            <a:off x="457200" y="1434960"/>
            <a:ext cx="3007800" cy="4690800"/>
          </a:xfrm>
          <a:prstGeom prst="rect">
            <a:avLst/>
          </a:prstGeom>
          <a:noFill/>
          <a:ln w="0">
            <a:noFill/>
          </a:ln>
        </p:spPr>
        <p:txBody>
          <a:bodyPr lIns="91440" rIns="91440" tIns="45720" bIns="45720" anchor="t">
            <a:noAutofit/>
          </a:bodyPr>
          <a:p>
            <a:pPr indent="0" defTabSz="914400">
              <a:lnSpc>
                <a:spcPct val="100000"/>
              </a:lnSpc>
              <a:spcBef>
                <a:spcPts val="281"/>
              </a:spcBef>
              <a:buNone/>
              <a:tabLst>
                <a:tab algn="l" pos="0"/>
              </a:tabLst>
            </a:pPr>
            <a:r>
              <a:rPr b="0" lang="en-US" sz="1400" strike="noStrike" u="none">
                <a:solidFill>
                  <a:schemeClr val="dk1"/>
                </a:solidFill>
                <a:uFillTx/>
                <a:latin typeface="Calibri"/>
              </a:rPr>
              <a:t>Click to edit Master text styles</a:t>
            </a:r>
            <a:endParaRPr b="0" lang="en-US" sz="1400" strike="noStrike" u="none">
              <a:solidFill>
                <a:schemeClr val="dk1"/>
              </a:solidFill>
              <a:uFillTx/>
              <a:latin typeface="Calibri"/>
            </a:endParaRPr>
          </a:p>
        </p:txBody>
      </p:sp>
      <p:sp>
        <p:nvSpPr>
          <p:cNvPr id="66" name="PlaceHolder 4"/>
          <p:cNvSpPr>
            <a:spLocks noGrp="1"/>
          </p:cNvSpPr>
          <p:nvPr>
            <p:ph type="dt" idx="28"/>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&lt;date/time&gt;</a:t>
            </a:r>
            <a:endParaRPr b="0" lang="en-IN" sz="1200" strike="noStrike" u="none">
              <a:solidFill>
                <a:srgbClr val="000000"/>
              </a:solidFill>
              <a:uFillTx/>
              <a:latin typeface="Times New Roman"/>
            </a:endParaRPr>
          </a:p>
        </p:txBody>
      </p:sp>
      <p:sp>
        <p:nvSpPr>
          <p:cNvPr id="67" name="PlaceHolder 5"/>
          <p:cNvSpPr>
            <a:spLocks noGrp="1"/>
          </p:cNvSpPr>
          <p:nvPr>
            <p:ph type="ftr" idx="29"/>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68" name="PlaceHolder 6"/>
          <p:cNvSpPr>
            <a:spLocks noGrp="1"/>
          </p:cNvSpPr>
          <p:nvPr>
            <p:ph type="sldNum" idx="30"/>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78ABC5E2-E2CB-4DFF-B087-22D130C052CB}" type="slidenum">
              <a:rPr b="0" lang="en-US" sz="1200" strike="noStrike" u="none">
                <a:solidFill>
                  <a:schemeClr val="dk1">
                    <a:tint val="75000"/>
                  </a:schemeClr>
                </a:solidFill>
                <a:uFillTx/>
                <a:latin typeface="Calibri"/>
              </a:rPr>
              <a:t>&lt;number&gt;</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73"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1792440" y="4800600"/>
            <a:ext cx="5486040" cy="566280"/>
          </a:xfrm>
          <a:prstGeom prst="rect">
            <a:avLst/>
          </a:prstGeom>
          <a:noFill/>
          <a:ln w="0">
            <a:noFill/>
          </a:ln>
        </p:spPr>
        <p:txBody>
          <a:bodyPr lIns="91440" rIns="91440" tIns="45720" bIns="45720" anchor="b">
            <a:noAutofit/>
          </a:bodyPr>
          <a:p>
            <a:pPr indent="0" defTabSz="914400">
              <a:lnSpc>
                <a:spcPct val="100000"/>
              </a:lnSpc>
              <a:buNone/>
            </a:pPr>
            <a:r>
              <a:rPr b="1" lang="en-US" sz="2000" strike="noStrike" u="none">
                <a:solidFill>
                  <a:schemeClr val="dk1"/>
                </a:solidFill>
                <a:uFillTx/>
                <a:latin typeface="Calibri"/>
              </a:rPr>
              <a:t>Click to edit Master title style</a:t>
            </a:r>
            <a:endParaRPr b="0" lang="en-US" sz="2000" strike="noStrike" u="none">
              <a:solidFill>
                <a:schemeClr val="dk1"/>
              </a:solidFill>
              <a:uFillTx/>
              <a:latin typeface="Calibri"/>
            </a:endParaRPr>
          </a:p>
        </p:txBody>
      </p:sp>
      <p:sp>
        <p:nvSpPr>
          <p:cNvPr id="70" name="PlaceHolder 2"/>
          <p:cNvSpPr>
            <a:spLocks noGrp="1"/>
          </p:cNvSpPr>
          <p:nvPr>
            <p:ph type="body"/>
          </p:nvPr>
        </p:nvSpPr>
        <p:spPr>
          <a:xfrm>
            <a:off x="1792440" y="612720"/>
            <a:ext cx="5486040" cy="4114440"/>
          </a:xfrm>
          <a:prstGeom prst="rect">
            <a:avLst/>
          </a:prstGeom>
          <a:noFill/>
          <a:ln w="0">
            <a:noFill/>
          </a:ln>
        </p:spPr>
        <p:txBody>
          <a:bodyPr lIns="90000" rIns="90000" tIns="45000" bIns="45000" anchor="t">
            <a:noAutofit/>
          </a:bodyPr>
          <a:p>
            <a:pPr marL="432000" indent="-324000">
              <a:spcBef>
                <a:spcPts val="1417"/>
              </a:spcBef>
              <a:buClr>
                <a:srgbClr val="000000"/>
              </a:buClr>
              <a:buSzPct val="45000"/>
              <a:buFont typeface="Wingdings" charset="2"/>
              <a:buChar char=""/>
            </a:pPr>
            <a:r>
              <a:rPr b="0" lang="en-US" sz="3200" strike="noStrike" u="none">
                <a:solidFill>
                  <a:schemeClr val="dk1"/>
                </a:solidFill>
                <a:uFillTx/>
                <a:latin typeface="Calibri"/>
              </a:rPr>
              <a:t>Click to edit the outline text format</a:t>
            </a:r>
            <a:endParaRPr b="0" lang="en-U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n-US" sz="3200" strike="noStrike" u="none">
                <a:solidFill>
                  <a:schemeClr val="dk1"/>
                </a:solidFill>
                <a:uFillTx/>
                <a:latin typeface="Calibri"/>
              </a:rPr>
              <a:t>Second Outline Level</a:t>
            </a:r>
            <a:endParaRPr b="0" lang="en-US" sz="32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n-US" sz="3200" strike="noStrike" u="none">
                <a:solidFill>
                  <a:schemeClr val="dk1"/>
                </a:solidFill>
                <a:uFillTx/>
                <a:latin typeface="Calibri"/>
              </a:rPr>
              <a:t>Third Outline Level</a:t>
            </a:r>
            <a:endParaRPr b="0" lang="en-US" sz="32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n-US" sz="3200" strike="noStrike" u="none">
                <a:solidFill>
                  <a:schemeClr val="dk1"/>
                </a:solidFill>
                <a:uFillTx/>
                <a:latin typeface="Calibri"/>
              </a:rPr>
              <a:t>Fourth Outline Level</a:t>
            </a:r>
            <a:endParaRPr b="0" lang="en-US" sz="32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n-US" sz="3200" strike="noStrike" u="none">
                <a:solidFill>
                  <a:schemeClr val="dk1"/>
                </a:solidFill>
                <a:uFillTx/>
                <a:latin typeface="Calibri"/>
              </a:rPr>
              <a:t>Fifth Outline Level</a:t>
            </a:r>
            <a:endParaRPr b="0" lang="en-US" sz="32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n-US" sz="3200" strike="noStrike" u="none">
                <a:solidFill>
                  <a:schemeClr val="dk1"/>
                </a:solidFill>
                <a:uFillTx/>
                <a:latin typeface="Calibri"/>
              </a:rPr>
              <a:t>Sixth Outline Level</a:t>
            </a:r>
            <a:endParaRPr b="0" lang="en-US" sz="32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n-US" sz="3200" strike="noStrike" u="none">
                <a:solidFill>
                  <a:schemeClr val="dk1"/>
                </a:solidFill>
                <a:uFillTx/>
                <a:latin typeface="Calibri"/>
              </a:rPr>
              <a:t>Seventh Outline Level</a:t>
            </a:r>
            <a:endParaRPr b="0" lang="en-US" sz="3200" strike="noStrike" u="none">
              <a:solidFill>
                <a:schemeClr val="dk1"/>
              </a:solidFill>
              <a:uFillTx/>
              <a:latin typeface="Calibri"/>
            </a:endParaRPr>
          </a:p>
        </p:txBody>
      </p:sp>
      <p:sp>
        <p:nvSpPr>
          <p:cNvPr id="71" name="PlaceHolder 3"/>
          <p:cNvSpPr>
            <a:spLocks noGrp="1"/>
          </p:cNvSpPr>
          <p:nvPr>
            <p:ph type="body"/>
          </p:nvPr>
        </p:nvSpPr>
        <p:spPr>
          <a:xfrm>
            <a:off x="1792440" y="5367240"/>
            <a:ext cx="5486040" cy="804600"/>
          </a:xfrm>
          <a:prstGeom prst="rect">
            <a:avLst/>
          </a:prstGeom>
          <a:noFill/>
          <a:ln w="0">
            <a:noFill/>
          </a:ln>
        </p:spPr>
        <p:txBody>
          <a:bodyPr lIns="91440" rIns="91440" tIns="45720" bIns="45720" anchor="t">
            <a:noAutofit/>
          </a:bodyPr>
          <a:p>
            <a:pPr indent="0" defTabSz="914400">
              <a:lnSpc>
                <a:spcPct val="100000"/>
              </a:lnSpc>
              <a:spcBef>
                <a:spcPts val="281"/>
              </a:spcBef>
              <a:buNone/>
              <a:tabLst>
                <a:tab algn="l" pos="0"/>
              </a:tabLst>
            </a:pPr>
            <a:r>
              <a:rPr b="0" lang="en-US" sz="1400" strike="noStrike" u="none">
                <a:solidFill>
                  <a:schemeClr val="dk1"/>
                </a:solidFill>
                <a:uFillTx/>
                <a:latin typeface="Calibri"/>
              </a:rPr>
              <a:t>Click to edit Master text styles</a:t>
            </a:r>
            <a:endParaRPr b="0" lang="en-US" sz="1400" strike="noStrike" u="none">
              <a:solidFill>
                <a:schemeClr val="dk1"/>
              </a:solidFill>
              <a:uFillTx/>
              <a:latin typeface="Calibri"/>
            </a:endParaRPr>
          </a:p>
        </p:txBody>
      </p:sp>
      <p:sp>
        <p:nvSpPr>
          <p:cNvPr id="72" name="PlaceHolder 4"/>
          <p:cNvSpPr>
            <a:spLocks noGrp="1"/>
          </p:cNvSpPr>
          <p:nvPr>
            <p:ph type="dt" idx="31"/>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&lt;date/time&gt;</a:t>
            </a:r>
            <a:endParaRPr b="0" lang="en-IN" sz="1200" strike="noStrike" u="none">
              <a:solidFill>
                <a:srgbClr val="000000"/>
              </a:solidFill>
              <a:uFillTx/>
              <a:latin typeface="Times New Roman"/>
            </a:endParaRPr>
          </a:p>
        </p:txBody>
      </p:sp>
      <p:sp>
        <p:nvSpPr>
          <p:cNvPr id="73" name="PlaceHolder 5"/>
          <p:cNvSpPr>
            <a:spLocks noGrp="1"/>
          </p:cNvSpPr>
          <p:nvPr>
            <p:ph type="ftr" idx="32"/>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&lt;footer&gt;</a:t>
            </a:r>
            <a:endParaRPr b="0" lang="en-IN" sz="1400" strike="noStrike" u="none">
              <a:solidFill>
                <a:srgbClr val="000000"/>
              </a:solidFill>
              <a:uFillTx/>
              <a:latin typeface="Times New Roman"/>
            </a:endParaRPr>
          </a:p>
        </p:txBody>
      </p:sp>
      <p:sp>
        <p:nvSpPr>
          <p:cNvPr id="74" name="PlaceHolder 6"/>
          <p:cNvSpPr>
            <a:spLocks noGrp="1"/>
          </p:cNvSpPr>
          <p:nvPr>
            <p:ph type="sldNum" idx="33"/>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84213A0D-1401-4C29-8012-CB3C7507D2F7}" type="slidenum">
              <a:rPr b="0" lang="en-US" sz="1200" strike="noStrike" u="none">
                <a:solidFill>
                  <a:schemeClr val="dk1">
                    <a:tint val="75000"/>
                  </a:schemeClr>
                </a:solidFill>
                <a:uFillTx/>
                <a:latin typeface="Calibri"/>
              </a:rPr>
              <a:t>&lt;number&gt;</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75"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7" name="PlaceHolder 2"/>
          <p:cNvSpPr>
            <a:spLocks noGrp="1"/>
          </p:cNvSpPr>
          <p:nvPr>
            <p:ph type="body"/>
          </p:nvPr>
        </p:nvSpPr>
        <p:spPr>
          <a:xfrm>
            <a:off x="457200" y="1600200"/>
            <a:ext cx="8229240" cy="4525560"/>
          </a:xfrm>
          <a:prstGeom prst="rect">
            <a:avLst/>
          </a:prstGeom>
          <a:noFill/>
          <a:ln w="0">
            <a:noFill/>
          </a:ln>
        </p:spPr>
        <p:txBody>
          <a:bodyPr lIns="91440" rIns="91440" tIns="45720" bIns="45720" anchor="t" vert="eaVert">
            <a:noAutofit/>
          </a:bodyPr>
          <a:p>
            <a:pPr marL="343080" indent="-343080" defTabSz="914400">
              <a:lnSpc>
                <a:spcPct val="100000"/>
              </a:lnSpc>
              <a:spcBef>
                <a:spcPts val="641"/>
              </a:spcBef>
              <a:buClr>
                <a:srgbClr val="000000"/>
              </a:buClr>
              <a:buFont typeface="Arial"/>
              <a:buChar char="•"/>
            </a:pPr>
            <a:r>
              <a:rPr b="0" lang="en-US" sz="3200" strike="noStrike" u="none">
                <a:solidFill>
                  <a:schemeClr val="dk1"/>
                </a:solidFill>
                <a:uFillTx/>
                <a:latin typeface="Calibri"/>
              </a:rPr>
              <a:t>Click to edit Master text styles</a:t>
            </a:r>
            <a:endParaRPr b="0" lang="en-US" sz="3200" strike="noStrike" u="none">
              <a:solidFill>
                <a:schemeClr val="dk1"/>
              </a:solidFill>
              <a:uFillTx/>
              <a:latin typeface="Calibri"/>
            </a:endParaRPr>
          </a:p>
          <a:p>
            <a:pPr lvl="1" marL="743040" indent="-28584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Second level</a:t>
            </a:r>
            <a:endParaRPr b="0" lang="en-US" sz="2800" strike="noStrike" u="none">
              <a:solidFill>
                <a:schemeClr val="dk1"/>
              </a:solidFill>
              <a:uFillTx/>
              <a:latin typeface="Calibri"/>
            </a:endParaRPr>
          </a:p>
          <a:p>
            <a:pPr lvl="2" marL="1143000" indent="-22860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Third level</a:t>
            </a:r>
            <a:endParaRPr b="0" lang="en-US" sz="2400" strike="noStrike" u="none">
              <a:solidFill>
                <a:schemeClr val="dk1"/>
              </a:solidFill>
              <a:uFillTx/>
              <a:latin typeface="Calibri"/>
            </a:endParaRPr>
          </a:p>
          <a:p>
            <a:pPr lvl="3" marL="16002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Fourth level</a:t>
            </a:r>
            <a:endParaRPr b="0" lang="en-US" sz="2000" strike="noStrike" u="none">
              <a:solidFill>
                <a:schemeClr val="dk1"/>
              </a:solidFill>
              <a:uFillTx/>
              <a:latin typeface="Calibri"/>
            </a:endParaRPr>
          </a:p>
          <a:p>
            <a:pPr lvl="4" marL="20574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Fifth level</a:t>
            </a:r>
            <a:endParaRPr b="0" lang="en-US" sz="2000" strike="noStrike" u="none">
              <a:solidFill>
                <a:schemeClr val="dk1"/>
              </a:solidFill>
              <a:uFillTx/>
              <a:latin typeface="Calibri"/>
            </a:endParaRPr>
          </a:p>
        </p:txBody>
      </p:sp>
      <p:sp>
        <p:nvSpPr>
          <p:cNvPr id="8" name="PlaceHolder 3"/>
          <p:cNvSpPr>
            <a:spLocks noGrp="1"/>
          </p:cNvSpPr>
          <p:nvPr>
            <p:ph type="dt" idx="4"/>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IN" sz="1200" strike="noStrike" u="none">
              <a:solidFill>
                <a:srgbClr val="000000"/>
              </a:solidFill>
              <a:uFillTx/>
              <a:latin typeface="Times New Roman"/>
            </a:endParaRPr>
          </a:p>
        </p:txBody>
      </p:sp>
      <p:sp>
        <p:nvSpPr>
          <p:cNvPr id="9" name="PlaceHolder 4"/>
          <p:cNvSpPr>
            <a:spLocks noGrp="1"/>
          </p:cNvSpPr>
          <p:nvPr>
            <p:ph type="ftr" idx="5"/>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10" name="PlaceHolder 5"/>
          <p:cNvSpPr>
            <a:spLocks noGrp="1"/>
          </p:cNvSpPr>
          <p:nvPr>
            <p:ph type="sldNum" idx="6"/>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67D50643-C5E3-4A73-8930-F12310B79A5D}" type="slidenum">
              <a:rPr b="0" lang="en-US" sz="1200" strike="noStrike" u="none">
                <a:solidFill>
                  <a:schemeClr val="dk1">
                    <a:tint val="75000"/>
                  </a:schemeClr>
                </a:solidFill>
                <a:uFillTx/>
                <a:latin typeface="Calibri"/>
              </a:rPr>
              <a:t>1</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6629400" y="274680"/>
            <a:ext cx="2057040" cy="5851080"/>
          </a:xfrm>
          <a:prstGeom prst="rect">
            <a:avLst/>
          </a:prstGeom>
          <a:noFill/>
          <a:ln w="0">
            <a:noFill/>
          </a:ln>
        </p:spPr>
        <p:txBody>
          <a:bodyPr lIns="91440" rIns="91440" tIns="45720" bIns="45720" anchor="ctr" vert="eaVert">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12" name="PlaceHolder 2"/>
          <p:cNvSpPr>
            <a:spLocks noGrp="1"/>
          </p:cNvSpPr>
          <p:nvPr>
            <p:ph type="body"/>
          </p:nvPr>
        </p:nvSpPr>
        <p:spPr>
          <a:xfrm>
            <a:off x="457200" y="274680"/>
            <a:ext cx="6019560" cy="5851080"/>
          </a:xfrm>
          <a:prstGeom prst="rect">
            <a:avLst/>
          </a:prstGeom>
          <a:noFill/>
          <a:ln w="0">
            <a:noFill/>
          </a:ln>
        </p:spPr>
        <p:txBody>
          <a:bodyPr lIns="91440" rIns="91440" tIns="45720" bIns="45720" anchor="t" vert="eaVert">
            <a:noAutofit/>
          </a:bodyPr>
          <a:p>
            <a:pPr marL="343080" indent="-343080" defTabSz="914400">
              <a:lnSpc>
                <a:spcPct val="100000"/>
              </a:lnSpc>
              <a:spcBef>
                <a:spcPts val="641"/>
              </a:spcBef>
              <a:buClr>
                <a:srgbClr val="000000"/>
              </a:buClr>
              <a:buFont typeface="Arial"/>
              <a:buChar char="•"/>
            </a:pPr>
            <a:r>
              <a:rPr b="0" lang="en-US" sz="3200" strike="noStrike" u="none">
                <a:solidFill>
                  <a:schemeClr val="dk1"/>
                </a:solidFill>
                <a:uFillTx/>
                <a:latin typeface="Calibri"/>
              </a:rPr>
              <a:t>Click to edit Master text styles</a:t>
            </a:r>
            <a:endParaRPr b="0" lang="en-US" sz="3200" strike="noStrike" u="none">
              <a:solidFill>
                <a:schemeClr val="dk1"/>
              </a:solidFill>
              <a:uFillTx/>
              <a:latin typeface="Calibri"/>
            </a:endParaRPr>
          </a:p>
          <a:p>
            <a:pPr lvl="1" marL="743040" indent="-28584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Second level</a:t>
            </a:r>
            <a:endParaRPr b="0" lang="en-US" sz="2800" strike="noStrike" u="none">
              <a:solidFill>
                <a:schemeClr val="dk1"/>
              </a:solidFill>
              <a:uFillTx/>
              <a:latin typeface="Calibri"/>
            </a:endParaRPr>
          </a:p>
          <a:p>
            <a:pPr lvl="2" marL="1143000" indent="-22860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Third level</a:t>
            </a:r>
            <a:endParaRPr b="0" lang="en-US" sz="2400" strike="noStrike" u="none">
              <a:solidFill>
                <a:schemeClr val="dk1"/>
              </a:solidFill>
              <a:uFillTx/>
              <a:latin typeface="Calibri"/>
            </a:endParaRPr>
          </a:p>
          <a:p>
            <a:pPr lvl="3" marL="16002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Fourth level</a:t>
            </a:r>
            <a:endParaRPr b="0" lang="en-US" sz="2000" strike="noStrike" u="none">
              <a:solidFill>
                <a:schemeClr val="dk1"/>
              </a:solidFill>
              <a:uFillTx/>
              <a:latin typeface="Calibri"/>
            </a:endParaRPr>
          </a:p>
          <a:p>
            <a:pPr lvl="4" marL="20574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Fifth level</a:t>
            </a:r>
            <a:endParaRPr b="0" lang="en-US" sz="2000" strike="noStrike" u="none">
              <a:solidFill>
                <a:schemeClr val="dk1"/>
              </a:solidFill>
              <a:uFillTx/>
              <a:latin typeface="Calibri"/>
            </a:endParaRPr>
          </a:p>
        </p:txBody>
      </p:sp>
      <p:sp>
        <p:nvSpPr>
          <p:cNvPr id="13" name="PlaceHolder 3"/>
          <p:cNvSpPr>
            <a:spLocks noGrp="1"/>
          </p:cNvSpPr>
          <p:nvPr>
            <p:ph type="dt" idx="7"/>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IN" sz="1200" strike="noStrike" u="none">
              <a:solidFill>
                <a:srgbClr val="000000"/>
              </a:solidFill>
              <a:uFillTx/>
              <a:latin typeface="Times New Roman"/>
            </a:endParaRPr>
          </a:p>
        </p:txBody>
      </p:sp>
      <p:sp>
        <p:nvSpPr>
          <p:cNvPr id="14" name="PlaceHolder 4"/>
          <p:cNvSpPr>
            <a:spLocks noGrp="1"/>
          </p:cNvSpPr>
          <p:nvPr>
            <p:ph type="ftr" idx="8"/>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15" name="PlaceHolder 5"/>
          <p:cNvSpPr>
            <a:spLocks noGrp="1"/>
          </p:cNvSpPr>
          <p:nvPr>
            <p:ph type="sldNum" idx="9"/>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7CD8FC01-864A-489D-839F-6B7F2A9259D3}" type="slidenum">
              <a:rPr b="0" lang="en-US" sz="1200" strike="noStrike" u="none">
                <a:solidFill>
                  <a:schemeClr val="dk1">
                    <a:tint val="75000"/>
                  </a:schemeClr>
                </a:solidFill>
                <a:uFillTx/>
                <a:latin typeface="Calibri"/>
              </a:rPr>
              <a:t>1</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17" name="PlaceHolder 2"/>
          <p:cNvSpPr>
            <a:spLocks noGrp="1"/>
          </p:cNvSpPr>
          <p:nvPr>
            <p:ph type="body"/>
          </p:nvPr>
        </p:nvSpPr>
        <p:spPr>
          <a:xfrm>
            <a:off x="457200" y="1600200"/>
            <a:ext cx="8229240" cy="4525560"/>
          </a:xfrm>
          <a:prstGeom prst="rect">
            <a:avLst/>
          </a:prstGeom>
          <a:noFill/>
          <a:ln w="0">
            <a:noFill/>
          </a:ln>
        </p:spPr>
        <p:txBody>
          <a:bodyPr lIns="91440" rIns="91440" tIns="45720" bIns="45720" anchor="t">
            <a:noAutofit/>
          </a:bodyPr>
          <a:p>
            <a:pPr marL="343080" indent="-343080" defTabSz="914400">
              <a:lnSpc>
                <a:spcPct val="100000"/>
              </a:lnSpc>
              <a:spcBef>
                <a:spcPts val="641"/>
              </a:spcBef>
              <a:buClr>
                <a:srgbClr val="000000"/>
              </a:buClr>
              <a:buFont typeface="Arial"/>
              <a:buChar char="•"/>
            </a:pPr>
            <a:r>
              <a:rPr b="0" lang="en-US" sz="3200" strike="noStrike" u="none">
                <a:solidFill>
                  <a:schemeClr val="dk1"/>
                </a:solidFill>
                <a:uFillTx/>
                <a:latin typeface="Calibri"/>
              </a:rPr>
              <a:t>Click to edit Master text styles</a:t>
            </a:r>
            <a:endParaRPr b="0" lang="en-US" sz="3200" strike="noStrike" u="none">
              <a:solidFill>
                <a:schemeClr val="dk1"/>
              </a:solidFill>
              <a:uFillTx/>
              <a:latin typeface="Calibri"/>
            </a:endParaRPr>
          </a:p>
          <a:p>
            <a:pPr lvl="1" marL="743040" indent="-28584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Second level</a:t>
            </a:r>
            <a:endParaRPr b="0" lang="en-US" sz="2800" strike="noStrike" u="none">
              <a:solidFill>
                <a:schemeClr val="dk1"/>
              </a:solidFill>
              <a:uFillTx/>
              <a:latin typeface="Calibri"/>
            </a:endParaRPr>
          </a:p>
          <a:p>
            <a:pPr lvl="2" marL="1143000" indent="-22860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Third level</a:t>
            </a:r>
            <a:endParaRPr b="0" lang="en-US" sz="2400" strike="noStrike" u="none">
              <a:solidFill>
                <a:schemeClr val="dk1"/>
              </a:solidFill>
              <a:uFillTx/>
              <a:latin typeface="Calibri"/>
            </a:endParaRPr>
          </a:p>
          <a:p>
            <a:pPr lvl="3" marL="16002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Fourth level</a:t>
            </a:r>
            <a:endParaRPr b="0" lang="en-US" sz="2000" strike="noStrike" u="none">
              <a:solidFill>
                <a:schemeClr val="dk1"/>
              </a:solidFill>
              <a:uFillTx/>
              <a:latin typeface="Calibri"/>
            </a:endParaRPr>
          </a:p>
          <a:p>
            <a:pPr lvl="4" marL="20574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Fifth level</a:t>
            </a:r>
            <a:endParaRPr b="0" lang="en-US" sz="2000" strike="noStrike" u="none">
              <a:solidFill>
                <a:schemeClr val="dk1"/>
              </a:solidFill>
              <a:uFillTx/>
              <a:latin typeface="Calibri"/>
            </a:endParaRPr>
          </a:p>
        </p:txBody>
      </p:sp>
      <p:sp>
        <p:nvSpPr>
          <p:cNvPr id="18" name="PlaceHolder 3"/>
          <p:cNvSpPr>
            <a:spLocks noGrp="1"/>
          </p:cNvSpPr>
          <p:nvPr>
            <p:ph type="dt" idx="10"/>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IN" sz="1200" strike="noStrike" u="none">
              <a:solidFill>
                <a:srgbClr val="000000"/>
              </a:solidFill>
              <a:uFillTx/>
              <a:latin typeface="Times New Roman"/>
            </a:endParaRPr>
          </a:p>
        </p:txBody>
      </p:sp>
      <p:sp>
        <p:nvSpPr>
          <p:cNvPr id="19" name="PlaceHolder 4"/>
          <p:cNvSpPr>
            <a:spLocks noGrp="1"/>
          </p:cNvSpPr>
          <p:nvPr>
            <p:ph type="ftr" idx="11"/>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20" name="PlaceHolder 5"/>
          <p:cNvSpPr>
            <a:spLocks noGrp="1"/>
          </p:cNvSpPr>
          <p:nvPr>
            <p:ph type="sldNum" idx="12"/>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B40462CF-7C84-48E5-AF1C-D844EA31956D}" type="slidenum">
              <a:rPr b="0" lang="en-US" sz="1200" strike="noStrike" u="none">
                <a:solidFill>
                  <a:schemeClr val="dk1">
                    <a:tint val="75000"/>
                  </a:schemeClr>
                </a:solidFill>
                <a:uFillTx/>
                <a:latin typeface="Calibri"/>
              </a:rPr>
              <a:t>1</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722160" y="4406760"/>
            <a:ext cx="7772040" cy="1361880"/>
          </a:xfrm>
          <a:prstGeom prst="rect">
            <a:avLst/>
          </a:prstGeom>
          <a:noFill/>
          <a:ln w="0">
            <a:noFill/>
          </a:ln>
        </p:spPr>
        <p:txBody>
          <a:bodyPr lIns="91440" rIns="91440" tIns="45720" bIns="45720" anchor="t">
            <a:noAutofit/>
          </a:bodyPr>
          <a:p>
            <a:pPr indent="0" defTabSz="914400">
              <a:lnSpc>
                <a:spcPct val="100000"/>
              </a:lnSpc>
              <a:buNone/>
            </a:pPr>
            <a:r>
              <a:rPr b="1" lang="en-US" sz="4000" strike="noStrike" u="none" cap="all">
                <a:solidFill>
                  <a:schemeClr val="dk1"/>
                </a:solidFill>
                <a:uFillTx/>
                <a:latin typeface="Calibri"/>
              </a:rPr>
              <a:t>Click to edit Master title style</a:t>
            </a:r>
            <a:endParaRPr b="0" lang="en-US" sz="4000" strike="noStrike" u="none">
              <a:solidFill>
                <a:schemeClr val="dk1"/>
              </a:solidFill>
              <a:uFillTx/>
              <a:latin typeface="Calibri"/>
            </a:endParaRPr>
          </a:p>
        </p:txBody>
      </p:sp>
      <p:sp>
        <p:nvSpPr>
          <p:cNvPr id="24" name="PlaceHolder 2"/>
          <p:cNvSpPr>
            <a:spLocks noGrp="1"/>
          </p:cNvSpPr>
          <p:nvPr>
            <p:ph type="body"/>
          </p:nvPr>
        </p:nvSpPr>
        <p:spPr>
          <a:xfrm>
            <a:off x="722160" y="2906640"/>
            <a:ext cx="7772040" cy="1499760"/>
          </a:xfrm>
          <a:prstGeom prst="rect">
            <a:avLst/>
          </a:prstGeom>
          <a:noFill/>
          <a:ln w="0">
            <a:noFill/>
          </a:ln>
        </p:spPr>
        <p:txBody>
          <a:bodyPr lIns="91440" rIns="91440" tIns="45720" bIns="45720" anchor="b">
            <a:noAutofit/>
          </a:bodyPr>
          <a:p>
            <a:pPr indent="0" defTabSz="914400">
              <a:lnSpc>
                <a:spcPct val="100000"/>
              </a:lnSpc>
              <a:spcBef>
                <a:spcPts val="400"/>
              </a:spcBef>
              <a:buNone/>
              <a:tabLst>
                <a:tab algn="l" pos="0"/>
              </a:tabLst>
            </a:pPr>
            <a:r>
              <a:rPr b="0" lang="en-US" sz="2000" strike="noStrike" u="none">
                <a:solidFill>
                  <a:schemeClr val="dk1">
                    <a:tint val="75000"/>
                  </a:schemeClr>
                </a:solidFill>
                <a:uFillTx/>
                <a:latin typeface="Calibri"/>
              </a:rPr>
              <a:t>Click to edit Master text styles</a:t>
            </a:r>
            <a:endParaRPr b="0" lang="en-US" sz="2000" strike="noStrike" u="none">
              <a:solidFill>
                <a:schemeClr val="dk1"/>
              </a:solidFill>
              <a:uFillTx/>
              <a:latin typeface="Calibri"/>
            </a:endParaRPr>
          </a:p>
        </p:txBody>
      </p:sp>
      <p:sp>
        <p:nvSpPr>
          <p:cNvPr id="25" name="PlaceHolder 3"/>
          <p:cNvSpPr>
            <a:spLocks noGrp="1"/>
          </p:cNvSpPr>
          <p:nvPr>
            <p:ph type="dt" idx="13"/>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IN" sz="1200" strike="noStrike" u="none">
              <a:solidFill>
                <a:srgbClr val="000000"/>
              </a:solidFill>
              <a:uFillTx/>
              <a:latin typeface="Times New Roman"/>
            </a:endParaRPr>
          </a:p>
        </p:txBody>
      </p:sp>
      <p:sp>
        <p:nvSpPr>
          <p:cNvPr id="26" name="PlaceHolder 4"/>
          <p:cNvSpPr>
            <a:spLocks noGrp="1"/>
          </p:cNvSpPr>
          <p:nvPr>
            <p:ph type="ftr" idx="14"/>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27" name="PlaceHolder 5"/>
          <p:cNvSpPr>
            <a:spLocks noGrp="1"/>
          </p:cNvSpPr>
          <p:nvPr>
            <p:ph type="sldNum" idx="15"/>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F864A8E7-8AD2-4AD7-B8ED-948514ECE71A}" type="slidenum">
              <a:rPr b="0" lang="en-US" sz="1200" strike="noStrike" u="none">
                <a:solidFill>
                  <a:schemeClr val="dk1">
                    <a:tint val="75000"/>
                  </a:schemeClr>
                </a:solidFill>
                <a:uFillTx/>
                <a:latin typeface="Calibri"/>
              </a:rPr>
              <a:t>1</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29" name="PlaceHolder 2"/>
          <p:cNvSpPr>
            <a:spLocks noGrp="1"/>
          </p:cNvSpPr>
          <p:nvPr>
            <p:ph type="body"/>
          </p:nvPr>
        </p:nvSpPr>
        <p:spPr>
          <a:xfrm>
            <a:off x="457200" y="1600200"/>
            <a:ext cx="4038120" cy="4525560"/>
          </a:xfrm>
          <a:prstGeom prst="rect">
            <a:avLst/>
          </a:prstGeom>
          <a:noFill/>
          <a:ln w="0">
            <a:noFill/>
          </a:ln>
        </p:spPr>
        <p:txBody>
          <a:bodyPr lIns="91440" rIns="91440" tIns="45720" bIns="45720" anchor="t">
            <a:noAutofit/>
          </a:bodyPr>
          <a:p>
            <a:pPr marL="343080" indent="-34308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Click to edit Master text styles</a:t>
            </a:r>
            <a:endParaRPr b="0" lang="en-US" sz="2800" strike="noStrike" u="none">
              <a:solidFill>
                <a:schemeClr val="dk1"/>
              </a:solidFill>
              <a:uFillTx/>
              <a:latin typeface="Calibri"/>
            </a:endParaRPr>
          </a:p>
          <a:p>
            <a:pPr lvl="1" marL="743040" indent="-28584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Second level</a:t>
            </a:r>
            <a:endParaRPr b="0" lang="en-US" sz="2400" strike="noStrike" u="none">
              <a:solidFill>
                <a:schemeClr val="dk1"/>
              </a:solidFill>
              <a:uFillTx/>
              <a:latin typeface="Calibri"/>
            </a:endParaRPr>
          </a:p>
          <a:p>
            <a:pPr lvl="2" marL="11430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Third level</a:t>
            </a:r>
            <a:endParaRPr b="0" lang="en-US" sz="2000" strike="noStrike" u="none">
              <a:solidFill>
                <a:schemeClr val="dk1"/>
              </a:solidFill>
              <a:uFillTx/>
              <a:latin typeface="Calibri"/>
            </a:endParaRPr>
          </a:p>
          <a:p>
            <a:pPr lvl="3" marL="16002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Fourth level</a:t>
            </a:r>
            <a:endParaRPr b="0" lang="en-US" sz="1800" strike="noStrike" u="none">
              <a:solidFill>
                <a:schemeClr val="dk1"/>
              </a:solidFill>
              <a:uFillTx/>
              <a:latin typeface="Calibri"/>
            </a:endParaRPr>
          </a:p>
          <a:p>
            <a:pPr lvl="4" marL="20574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Fifth level</a:t>
            </a:r>
            <a:endParaRPr b="0" lang="en-US" sz="1800" strike="noStrike" u="none">
              <a:solidFill>
                <a:schemeClr val="dk1"/>
              </a:solidFill>
              <a:uFillTx/>
              <a:latin typeface="Calibri"/>
            </a:endParaRPr>
          </a:p>
        </p:txBody>
      </p:sp>
      <p:sp>
        <p:nvSpPr>
          <p:cNvPr id="30" name="PlaceHolder 3"/>
          <p:cNvSpPr>
            <a:spLocks noGrp="1"/>
          </p:cNvSpPr>
          <p:nvPr>
            <p:ph type="body"/>
          </p:nvPr>
        </p:nvSpPr>
        <p:spPr>
          <a:xfrm>
            <a:off x="4648320" y="1600200"/>
            <a:ext cx="4038120" cy="4525560"/>
          </a:xfrm>
          <a:prstGeom prst="rect">
            <a:avLst/>
          </a:prstGeom>
          <a:noFill/>
          <a:ln w="0">
            <a:noFill/>
          </a:ln>
        </p:spPr>
        <p:txBody>
          <a:bodyPr lIns="91440" rIns="91440" tIns="45720" bIns="45720" anchor="t">
            <a:noAutofit/>
          </a:bodyPr>
          <a:p>
            <a:pPr marL="343080" indent="-343080" defTabSz="914400">
              <a:lnSpc>
                <a:spcPct val="100000"/>
              </a:lnSpc>
              <a:spcBef>
                <a:spcPts val="561"/>
              </a:spcBef>
              <a:buClr>
                <a:srgbClr val="000000"/>
              </a:buClr>
              <a:buFont typeface="Arial"/>
              <a:buChar char="•"/>
            </a:pPr>
            <a:r>
              <a:rPr b="0" lang="en-US" sz="2800" strike="noStrike" u="none">
                <a:solidFill>
                  <a:schemeClr val="dk1"/>
                </a:solidFill>
                <a:uFillTx/>
                <a:latin typeface="Calibri"/>
              </a:rPr>
              <a:t>Click to edit Master text styles</a:t>
            </a:r>
            <a:endParaRPr b="0" lang="en-US" sz="2800" strike="noStrike" u="none">
              <a:solidFill>
                <a:schemeClr val="dk1"/>
              </a:solidFill>
              <a:uFillTx/>
              <a:latin typeface="Calibri"/>
            </a:endParaRPr>
          </a:p>
          <a:p>
            <a:pPr lvl="1" marL="743040" indent="-28584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Second level</a:t>
            </a:r>
            <a:endParaRPr b="0" lang="en-US" sz="2400" strike="noStrike" u="none">
              <a:solidFill>
                <a:schemeClr val="dk1"/>
              </a:solidFill>
              <a:uFillTx/>
              <a:latin typeface="Calibri"/>
            </a:endParaRPr>
          </a:p>
          <a:p>
            <a:pPr lvl="2" marL="1143000" indent="-22860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Third level</a:t>
            </a:r>
            <a:endParaRPr b="0" lang="en-US" sz="2000" strike="noStrike" u="none">
              <a:solidFill>
                <a:schemeClr val="dk1"/>
              </a:solidFill>
              <a:uFillTx/>
              <a:latin typeface="Calibri"/>
            </a:endParaRPr>
          </a:p>
          <a:p>
            <a:pPr lvl="3" marL="16002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Fourth level</a:t>
            </a:r>
            <a:endParaRPr b="0" lang="en-US" sz="1800" strike="noStrike" u="none">
              <a:solidFill>
                <a:schemeClr val="dk1"/>
              </a:solidFill>
              <a:uFillTx/>
              <a:latin typeface="Calibri"/>
            </a:endParaRPr>
          </a:p>
          <a:p>
            <a:pPr lvl="4" marL="20574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Fifth level</a:t>
            </a:r>
            <a:endParaRPr b="0" lang="en-US" sz="1800" strike="noStrike" u="none">
              <a:solidFill>
                <a:schemeClr val="dk1"/>
              </a:solidFill>
              <a:uFillTx/>
              <a:latin typeface="Calibri"/>
            </a:endParaRPr>
          </a:p>
        </p:txBody>
      </p:sp>
      <p:sp>
        <p:nvSpPr>
          <p:cNvPr id="31" name="PlaceHolder 4"/>
          <p:cNvSpPr>
            <a:spLocks noGrp="1"/>
          </p:cNvSpPr>
          <p:nvPr>
            <p:ph type="dt" idx="16"/>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IN" sz="1200" strike="noStrike" u="none">
              <a:solidFill>
                <a:srgbClr val="000000"/>
              </a:solidFill>
              <a:uFillTx/>
              <a:latin typeface="Times New Roman"/>
            </a:endParaRPr>
          </a:p>
        </p:txBody>
      </p:sp>
      <p:sp>
        <p:nvSpPr>
          <p:cNvPr id="32" name="PlaceHolder 5"/>
          <p:cNvSpPr>
            <a:spLocks noGrp="1"/>
          </p:cNvSpPr>
          <p:nvPr>
            <p:ph type="ftr" idx="17"/>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33" name="PlaceHolder 6"/>
          <p:cNvSpPr>
            <a:spLocks noGrp="1"/>
          </p:cNvSpPr>
          <p:nvPr>
            <p:ph type="sldNum" idx="18"/>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1A4EC340-BD99-409E-9D2F-928AAD14B28D}" type="slidenum">
              <a:rPr b="0" lang="en-US" sz="1200" strike="noStrike" u="none">
                <a:solidFill>
                  <a:schemeClr val="dk1">
                    <a:tint val="75000"/>
                  </a:schemeClr>
                </a:solidFill>
                <a:uFillTx/>
                <a:latin typeface="Calibri"/>
              </a:rPr>
              <a:t>1</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38" name="PlaceHolder 2"/>
          <p:cNvSpPr>
            <a:spLocks noGrp="1"/>
          </p:cNvSpPr>
          <p:nvPr>
            <p:ph type="body"/>
          </p:nvPr>
        </p:nvSpPr>
        <p:spPr>
          <a:xfrm>
            <a:off x="457200" y="1535040"/>
            <a:ext cx="4039920" cy="639360"/>
          </a:xfrm>
          <a:prstGeom prst="rect">
            <a:avLst/>
          </a:prstGeom>
          <a:noFill/>
          <a:ln w="0">
            <a:noFill/>
          </a:ln>
        </p:spPr>
        <p:txBody>
          <a:bodyPr lIns="91440" rIns="91440" tIns="45720" bIns="45720" anchor="b">
            <a:noAutofit/>
          </a:bodyPr>
          <a:p>
            <a:pPr indent="0" defTabSz="914400">
              <a:lnSpc>
                <a:spcPct val="100000"/>
              </a:lnSpc>
              <a:spcBef>
                <a:spcPts val="479"/>
              </a:spcBef>
              <a:buNone/>
              <a:tabLst>
                <a:tab algn="l" pos="0"/>
              </a:tabLst>
            </a:pPr>
            <a:r>
              <a:rPr b="1" lang="en-US" sz="24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p:txBody>
      </p:sp>
      <p:sp>
        <p:nvSpPr>
          <p:cNvPr id="39" name="PlaceHolder 3"/>
          <p:cNvSpPr>
            <a:spLocks noGrp="1"/>
          </p:cNvSpPr>
          <p:nvPr>
            <p:ph type="body"/>
          </p:nvPr>
        </p:nvSpPr>
        <p:spPr>
          <a:xfrm>
            <a:off x="457200" y="2174760"/>
            <a:ext cx="4039920" cy="3951000"/>
          </a:xfrm>
          <a:prstGeom prst="rect">
            <a:avLst/>
          </a:prstGeom>
          <a:noFill/>
          <a:ln w="0">
            <a:noFill/>
          </a:ln>
        </p:spPr>
        <p:txBody>
          <a:bodyPr lIns="91440" rIns="91440" tIns="45720" bIns="45720" anchor="t">
            <a:noAutofit/>
          </a:bodyPr>
          <a:p>
            <a:pPr marL="343080" indent="-34308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a:p>
            <a:pPr lvl="1" marL="743040" indent="-28584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Second level</a:t>
            </a:r>
            <a:endParaRPr b="0" lang="en-US" sz="2000" strike="noStrike" u="none">
              <a:solidFill>
                <a:schemeClr val="dk1"/>
              </a:solidFill>
              <a:uFillTx/>
              <a:latin typeface="Calibri"/>
            </a:endParaRPr>
          </a:p>
          <a:p>
            <a:pPr lvl="2" marL="11430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Third level</a:t>
            </a:r>
            <a:endParaRPr b="0" lang="en-US" sz="1800" strike="noStrike" u="none">
              <a:solidFill>
                <a:schemeClr val="dk1"/>
              </a:solidFill>
              <a:uFillTx/>
              <a:latin typeface="Calibri"/>
            </a:endParaRPr>
          </a:p>
          <a:p>
            <a:pPr lvl="3" marL="1600200" indent="-228600" defTabSz="914400">
              <a:lnSpc>
                <a:spcPct val="100000"/>
              </a:lnSpc>
              <a:spcBef>
                <a:spcPts val="320"/>
              </a:spcBef>
              <a:buClr>
                <a:srgbClr val="000000"/>
              </a:buClr>
              <a:buFont typeface="Arial"/>
              <a:buChar char="–"/>
            </a:pPr>
            <a:r>
              <a:rPr b="0" lang="en-US" sz="1600" strike="noStrike" u="none">
                <a:solidFill>
                  <a:schemeClr val="dk1"/>
                </a:solidFill>
                <a:uFillTx/>
                <a:latin typeface="Calibri"/>
              </a:rPr>
              <a:t>Fourth level</a:t>
            </a:r>
            <a:endParaRPr b="0" lang="en-US" sz="1600" strike="noStrike" u="none">
              <a:solidFill>
                <a:schemeClr val="dk1"/>
              </a:solidFill>
              <a:uFillTx/>
              <a:latin typeface="Calibri"/>
            </a:endParaRPr>
          </a:p>
          <a:p>
            <a:pPr lvl="4" marL="2057400" indent="-228600" defTabSz="914400">
              <a:lnSpc>
                <a:spcPct val="100000"/>
              </a:lnSpc>
              <a:spcBef>
                <a:spcPts val="320"/>
              </a:spcBef>
              <a:buClr>
                <a:srgbClr val="000000"/>
              </a:buClr>
              <a:buFont typeface="Arial"/>
              <a:buChar char="»"/>
            </a:pPr>
            <a:r>
              <a:rPr b="0" lang="en-US" sz="1600" strike="noStrike" u="none">
                <a:solidFill>
                  <a:schemeClr val="dk1"/>
                </a:solidFill>
                <a:uFillTx/>
                <a:latin typeface="Calibri"/>
              </a:rPr>
              <a:t>Fifth level</a:t>
            </a:r>
            <a:endParaRPr b="0" lang="en-US" sz="1600" strike="noStrike" u="none">
              <a:solidFill>
                <a:schemeClr val="dk1"/>
              </a:solidFill>
              <a:uFillTx/>
              <a:latin typeface="Calibri"/>
            </a:endParaRPr>
          </a:p>
        </p:txBody>
      </p:sp>
      <p:sp>
        <p:nvSpPr>
          <p:cNvPr id="40" name="PlaceHolder 4"/>
          <p:cNvSpPr>
            <a:spLocks noGrp="1"/>
          </p:cNvSpPr>
          <p:nvPr>
            <p:ph type="body"/>
          </p:nvPr>
        </p:nvSpPr>
        <p:spPr>
          <a:xfrm>
            <a:off x="4645080" y="1535040"/>
            <a:ext cx="4041360" cy="639360"/>
          </a:xfrm>
          <a:prstGeom prst="rect">
            <a:avLst/>
          </a:prstGeom>
          <a:noFill/>
          <a:ln w="0">
            <a:noFill/>
          </a:ln>
        </p:spPr>
        <p:txBody>
          <a:bodyPr lIns="91440" rIns="91440" tIns="45720" bIns="45720" anchor="b">
            <a:noAutofit/>
          </a:bodyPr>
          <a:p>
            <a:pPr indent="0" defTabSz="914400">
              <a:lnSpc>
                <a:spcPct val="100000"/>
              </a:lnSpc>
              <a:spcBef>
                <a:spcPts val="479"/>
              </a:spcBef>
              <a:buNone/>
              <a:tabLst>
                <a:tab algn="l" pos="0"/>
              </a:tabLst>
            </a:pPr>
            <a:r>
              <a:rPr b="1" lang="en-US" sz="24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p:txBody>
      </p:sp>
      <p:sp>
        <p:nvSpPr>
          <p:cNvPr id="41" name="PlaceHolder 5"/>
          <p:cNvSpPr>
            <a:spLocks noGrp="1"/>
          </p:cNvSpPr>
          <p:nvPr>
            <p:ph type="body"/>
          </p:nvPr>
        </p:nvSpPr>
        <p:spPr>
          <a:xfrm>
            <a:off x="4645080" y="2174760"/>
            <a:ext cx="4041360" cy="3951000"/>
          </a:xfrm>
          <a:prstGeom prst="rect">
            <a:avLst/>
          </a:prstGeom>
          <a:noFill/>
          <a:ln w="0">
            <a:noFill/>
          </a:ln>
        </p:spPr>
        <p:txBody>
          <a:bodyPr lIns="91440" rIns="91440" tIns="45720" bIns="45720" anchor="t">
            <a:noAutofit/>
          </a:bodyPr>
          <a:p>
            <a:pPr marL="343080" indent="-343080" defTabSz="914400">
              <a:lnSpc>
                <a:spcPct val="100000"/>
              </a:lnSpc>
              <a:spcBef>
                <a:spcPts val="479"/>
              </a:spcBef>
              <a:buClr>
                <a:srgbClr val="000000"/>
              </a:buClr>
              <a:buFont typeface="Arial"/>
              <a:buChar char="•"/>
            </a:pPr>
            <a:r>
              <a:rPr b="0" lang="en-US" sz="24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a:p>
            <a:pPr lvl="1" marL="743040" indent="-285840" defTabSz="914400">
              <a:lnSpc>
                <a:spcPct val="100000"/>
              </a:lnSpc>
              <a:spcBef>
                <a:spcPts val="400"/>
              </a:spcBef>
              <a:buClr>
                <a:srgbClr val="000000"/>
              </a:buClr>
              <a:buFont typeface="Arial"/>
              <a:buChar char="–"/>
            </a:pPr>
            <a:r>
              <a:rPr b="0" lang="en-US" sz="2000" strike="noStrike" u="none">
                <a:solidFill>
                  <a:schemeClr val="dk1"/>
                </a:solidFill>
                <a:uFillTx/>
                <a:latin typeface="Calibri"/>
              </a:rPr>
              <a:t>Second level</a:t>
            </a:r>
            <a:endParaRPr b="0" lang="en-US" sz="2000" strike="noStrike" u="none">
              <a:solidFill>
                <a:schemeClr val="dk1"/>
              </a:solidFill>
              <a:uFillTx/>
              <a:latin typeface="Calibri"/>
            </a:endParaRPr>
          </a:p>
          <a:p>
            <a:pPr lvl="2" marL="1143000" indent="-228600" defTabSz="914400">
              <a:lnSpc>
                <a:spcPct val="100000"/>
              </a:lnSpc>
              <a:spcBef>
                <a:spcPts val="360"/>
              </a:spcBef>
              <a:buClr>
                <a:srgbClr val="000000"/>
              </a:buClr>
              <a:buFont typeface="Arial"/>
              <a:buChar char="•"/>
            </a:pPr>
            <a:r>
              <a:rPr b="0" lang="en-US" sz="1800" strike="noStrike" u="none">
                <a:solidFill>
                  <a:schemeClr val="dk1"/>
                </a:solidFill>
                <a:uFillTx/>
                <a:latin typeface="Calibri"/>
              </a:rPr>
              <a:t>Third level</a:t>
            </a:r>
            <a:endParaRPr b="0" lang="en-US" sz="1800" strike="noStrike" u="none">
              <a:solidFill>
                <a:schemeClr val="dk1"/>
              </a:solidFill>
              <a:uFillTx/>
              <a:latin typeface="Calibri"/>
            </a:endParaRPr>
          </a:p>
          <a:p>
            <a:pPr lvl="3" marL="1600200" indent="-228600" defTabSz="914400">
              <a:lnSpc>
                <a:spcPct val="100000"/>
              </a:lnSpc>
              <a:spcBef>
                <a:spcPts val="320"/>
              </a:spcBef>
              <a:buClr>
                <a:srgbClr val="000000"/>
              </a:buClr>
              <a:buFont typeface="Arial"/>
              <a:buChar char="–"/>
            </a:pPr>
            <a:r>
              <a:rPr b="0" lang="en-US" sz="1600" strike="noStrike" u="none">
                <a:solidFill>
                  <a:schemeClr val="dk1"/>
                </a:solidFill>
                <a:uFillTx/>
                <a:latin typeface="Calibri"/>
              </a:rPr>
              <a:t>Fourth level</a:t>
            </a:r>
            <a:endParaRPr b="0" lang="en-US" sz="1600" strike="noStrike" u="none">
              <a:solidFill>
                <a:schemeClr val="dk1"/>
              </a:solidFill>
              <a:uFillTx/>
              <a:latin typeface="Calibri"/>
            </a:endParaRPr>
          </a:p>
          <a:p>
            <a:pPr lvl="4" marL="2057400" indent="-228600" defTabSz="914400">
              <a:lnSpc>
                <a:spcPct val="100000"/>
              </a:lnSpc>
              <a:spcBef>
                <a:spcPts val="320"/>
              </a:spcBef>
              <a:buClr>
                <a:srgbClr val="000000"/>
              </a:buClr>
              <a:buFont typeface="Arial"/>
              <a:buChar char="»"/>
            </a:pPr>
            <a:r>
              <a:rPr b="0" lang="en-US" sz="1600" strike="noStrike" u="none">
                <a:solidFill>
                  <a:schemeClr val="dk1"/>
                </a:solidFill>
                <a:uFillTx/>
                <a:latin typeface="Calibri"/>
              </a:rPr>
              <a:t>Fifth level</a:t>
            </a:r>
            <a:endParaRPr b="0" lang="en-US" sz="1600" strike="noStrike" u="none">
              <a:solidFill>
                <a:schemeClr val="dk1"/>
              </a:solidFill>
              <a:uFillTx/>
              <a:latin typeface="Calibri"/>
            </a:endParaRPr>
          </a:p>
        </p:txBody>
      </p:sp>
      <p:sp>
        <p:nvSpPr>
          <p:cNvPr id="42" name="PlaceHolder 6"/>
          <p:cNvSpPr>
            <a:spLocks noGrp="1"/>
          </p:cNvSpPr>
          <p:nvPr>
            <p:ph type="dt" idx="19"/>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IN" sz="1200" strike="noStrike" u="none">
              <a:solidFill>
                <a:srgbClr val="000000"/>
              </a:solidFill>
              <a:uFillTx/>
              <a:latin typeface="Times New Roman"/>
            </a:endParaRPr>
          </a:p>
        </p:txBody>
      </p:sp>
      <p:sp>
        <p:nvSpPr>
          <p:cNvPr id="43" name="PlaceHolder 7"/>
          <p:cNvSpPr>
            <a:spLocks noGrp="1"/>
          </p:cNvSpPr>
          <p:nvPr>
            <p:ph type="ftr" idx="20"/>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44" name="PlaceHolder 8"/>
          <p:cNvSpPr>
            <a:spLocks noGrp="1"/>
          </p:cNvSpPr>
          <p:nvPr>
            <p:ph type="sldNum" idx="21"/>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C82E55BF-685C-47FB-A14A-2350ABBA8139}" type="slidenum">
              <a:rPr b="0" lang="en-US" sz="1200" strike="noStrike" u="none">
                <a:solidFill>
                  <a:schemeClr val="dk1">
                    <a:tint val="75000"/>
                  </a:schemeClr>
                </a:solidFill>
                <a:uFillTx/>
                <a:latin typeface="Calibri"/>
              </a:rPr>
              <a:t>1</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5" name="PlaceHolder 1"/>
          <p:cNvSpPr>
            <a:spLocks noGrp="1"/>
          </p:cNvSpPr>
          <p:nvPr>
            <p:ph type="title"/>
          </p:nvPr>
        </p:nvSpPr>
        <p:spPr>
          <a:xfrm>
            <a:off x="457200" y="274680"/>
            <a:ext cx="8229240" cy="1142640"/>
          </a:xfrm>
          <a:prstGeom prst="rect">
            <a:avLst/>
          </a:prstGeom>
          <a:noFill/>
          <a:ln w="0">
            <a:noFill/>
          </a:ln>
        </p:spPr>
        <p:txBody>
          <a:bodyPr lIns="91440" rIns="91440" tIns="45720" bIns="45720" anchor="ctr">
            <a:noAutofit/>
          </a:bodyPr>
          <a:p>
            <a:pPr indent="0" algn="ctr" defTabSz="914400">
              <a:lnSpc>
                <a:spcPct val="100000"/>
              </a:lnSpc>
              <a:buNone/>
            </a:pPr>
            <a:r>
              <a:rPr b="0" lang="en-US" sz="4400" strike="noStrike" u="none">
                <a:solidFill>
                  <a:schemeClr val="dk1"/>
                </a:solidFill>
                <a:uFillTx/>
                <a:latin typeface="Calibri"/>
              </a:rPr>
              <a:t>Click to edit Master title style</a:t>
            </a:r>
            <a:endParaRPr b="0" lang="en-US" sz="4400" strike="noStrike" u="none">
              <a:solidFill>
                <a:schemeClr val="dk1"/>
              </a:solidFill>
              <a:uFillTx/>
              <a:latin typeface="Calibri"/>
            </a:endParaRPr>
          </a:p>
        </p:txBody>
      </p:sp>
      <p:sp>
        <p:nvSpPr>
          <p:cNvPr id="46" name="PlaceHolder 2"/>
          <p:cNvSpPr>
            <a:spLocks noGrp="1"/>
          </p:cNvSpPr>
          <p:nvPr>
            <p:ph type="dt" idx="22"/>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IN" sz="1200" strike="noStrike" u="none">
              <a:solidFill>
                <a:srgbClr val="000000"/>
              </a:solidFill>
              <a:uFillTx/>
              <a:latin typeface="Times New Roman"/>
            </a:endParaRPr>
          </a:p>
        </p:txBody>
      </p:sp>
      <p:sp>
        <p:nvSpPr>
          <p:cNvPr id="47" name="PlaceHolder 3"/>
          <p:cNvSpPr>
            <a:spLocks noGrp="1"/>
          </p:cNvSpPr>
          <p:nvPr>
            <p:ph type="ftr" idx="23"/>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48" name="PlaceHolder 4"/>
          <p:cNvSpPr>
            <a:spLocks noGrp="1"/>
          </p:cNvSpPr>
          <p:nvPr>
            <p:ph type="sldNum" idx="24"/>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0D687A35-9F1B-41BB-BF76-1BE28A61A9B9}" type="slidenum">
              <a:rPr b="0" lang="en-US" sz="1200" strike="noStrike" u="none">
                <a:solidFill>
                  <a:schemeClr val="dk1">
                    <a:tint val="75000"/>
                  </a:schemeClr>
                </a:solidFill>
                <a:uFillTx/>
                <a:latin typeface="Calibri"/>
              </a:rPr>
              <a:t>1</a:t>
            </a:fld>
            <a:endParaRPr b="0" lang="en-IN"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0" name="PlaceHolder 1"/>
          <p:cNvSpPr>
            <a:spLocks noGrp="1"/>
          </p:cNvSpPr>
          <p:nvPr>
            <p:ph type="dt" idx="25"/>
          </p:nvPr>
        </p:nvSpPr>
        <p:spPr>
          <a:xfrm>
            <a:off x="457200" y="6356520"/>
            <a:ext cx="213336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uFillTx/>
                <a:latin typeface="Calibri"/>
              </a:defRPr>
            </a:lvl1pPr>
          </a:lstStyle>
          <a:p>
            <a:pPr indent="0" defTabSz="914400">
              <a:lnSpc>
                <a:spcPct val="100000"/>
              </a:lnSpc>
              <a:buNone/>
            </a:pPr>
            <a:r>
              <a:rPr b="0" lang="en-US" sz="1200" strike="noStrike" u="none">
                <a:solidFill>
                  <a:schemeClr val="dk1">
                    <a:tint val="75000"/>
                  </a:schemeClr>
                </a:solidFill>
                <a:uFillTx/>
                <a:latin typeface="Calibri"/>
              </a:rPr>
              <a:t> </a:t>
            </a:r>
            <a:endParaRPr b="0" lang="en-IN" sz="1200" strike="noStrike" u="none">
              <a:solidFill>
                <a:srgbClr val="000000"/>
              </a:solidFill>
              <a:uFillTx/>
              <a:latin typeface="Times New Roman"/>
            </a:endParaRPr>
          </a:p>
        </p:txBody>
      </p:sp>
      <p:sp>
        <p:nvSpPr>
          <p:cNvPr id="51" name="PlaceHolder 2"/>
          <p:cNvSpPr>
            <a:spLocks noGrp="1"/>
          </p:cNvSpPr>
          <p:nvPr>
            <p:ph type="ftr" idx="26"/>
          </p:nvPr>
        </p:nvSpPr>
        <p:spPr>
          <a:xfrm>
            <a:off x="3124080" y="6356520"/>
            <a:ext cx="2895120" cy="364680"/>
          </a:xfrm>
          <a:prstGeom prst="rect">
            <a:avLst/>
          </a:prstGeom>
          <a:noFill/>
          <a:ln w="0">
            <a:noFill/>
          </a:ln>
        </p:spPr>
        <p:txBody>
          <a:bodyPr lIns="91440" rIns="91440" tIns="45720" bIns="45720" anchor="ctr">
            <a:noAutofit/>
          </a:bodyPr>
          <a:lstStyle>
            <a:lvl1pPr indent="0" algn="ctr">
              <a:buNone/>
              <a:defRPr b="0" lang="en-IN" sz="1400" strike="noStrike" u="none">
                <a:solidFill>
                  <a:srgbClr val="000000"/>
                </a:solidFill>
                <a:uFillTx/>
                <a:latin typeface="Times New Roman"/>
              </a:defRPr>
            </a:lvl1pPr>
          </a:lstStyle>
          <a:p>
            <a:pPr indent="0" algn="ctr">
              <a:buNone/>
            </a:pPr>
            <a:r>
              <a:rPr b="0" lang="en-IN" sz="1400" strike="noStrike" u="none">
                <a:solidFill>
                  <a:srgbClr val="000000"/>
                </a:solidFill>
                <a:uFillTx/>
                <a:latin typeface="Times New Roman"/>
              </a:rPr>
              <a:t> </a:t>
            </a:r>
            <a:endParaRPr b="0" lang="en-IN" sz="1400" strike="noStrike" u="none">
              <a:solidFill>
                <a:srgbClr val="000000"/>
              </a:solidFill>
              <a:uFillTx/>
              <a:latin typeface="Times New Roman"/>
            </a:endParaRPr>
          </a:p>
        </p:txBody>
      </p:sp>
      <p:sp>
        <p:nvSpPr>
          <p:cNvPr id="52" name="PlaceHolder 3"/>
          <p:cNvSpPr>
            <a:spLocks noGrp="1"/>
          </p:cNvSpPr>
          <p:nvPr>
            <p:ph type="sldNum" idx="27"/>
          </p:nvPr>
        </p:nvSpPr>
        <p:spPr>
          <a:xfrm>
            <a:off x="6553080" y="6356520"/>
            <a:ext cx="213336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0B822E91-7597-40CE-A49F-5E1A4405AEDE}" type="slidenum">
              <a:rPr b="0" lang="en-US" sz="1200" strike="noStrike" u="none">
                <a:solidFill>
                  <a:schemeClr val="dk1">
                    <a:tint val="75000"/>
                  </a:schemeClr>
                </a:solidFill>
                <a:uFillTx/>
                <a:latin typeface="Calibri"/>
              </a:rPr>
              <a:t>1</a:t>
            </a:fld>
            <a:endParaRPr b="0" lang="en-IN" sz="1200" strike="noStrike" u="none">
              <a:solidFill>
                <a:srgbClr val="000000"/>
              </a:solidFill>
              <a:uFillTx/>
              <a:latin typeface="Times New Roman"/>
            </a:endParaRPr>
          </a:p>
        </p:txBody>
      </p:sp>
      <p:sp>
        <p:nvSpPr>
          <p:cNvPr id="53" name="PlaceHolder 4"/>
          <p:cNvSpPr>
            <a:spLocks noGrp="1"/>
          </p:cNvSpPr>
          <p:nvPr>
            <p:ph type="title"/>
          </p:nvPr>
        </p:nvSpPr>
        <p:spPr>
          <a:xfrm>
            <a:off x="914400" y="410400"/>
            <a:ext cx="16458840" cy="1717560"/>
          </a:xfrm>
          <a:prstGeom prst="rect">
            <a:avLst/>
          </a:prstGeom>
          <a:noFill/>
          <a:ln w="0">
            <a:noFill/>
          </a:ln>
        </p:spPr>
        <p:txBody>
          <a:bodyPr lIns="0" rIns="0" tIns="0" bIns="0" anchor="ctr">
            <a:noAutofit/>
          </a:bodyPr>
          <a:p>
            <a:pPr indent="0">
              <a:buNone/>
            </a:pPr>
            <a:r>
              <a:rPr b="0" lang="en-US" sz="1800" strike="noStrike" u="none">
                <a:solidFill>
                  <a:schemeClr val="dk1"/>
                </a:solidFill>
                <a:uFillTx/>
                <a:latin typeface="Calibri"/>
              </a:rPr>
              <a:t>Click to edit the title text format</a:t>
            </a:r>
            <a:endParaRPr b="0" lang="en-US" sz="1800" strike="noStrike" u="none">
              <a:solidFill>
                <a:schemeClr val="dk1"/>
              </a:solidFill>
              <a:uFillTx/>
              <a:latin typeface="Calibri"/>
            </a:endParaRPr>
          </a:p>
        </p:txBody>
      </p:sp>
      <p:sp>
        <p:nvSpPr>
          <p:cNvPr id="54" name="PlaceHolder 5"/>
          <p:cNvSpPr>
            <a:spLocks noGrp="1"/>
          </p:cNvSpPr>
          <p:nvPr>
            <p:ph type="body"/>
          </p:nvPr>
        </p:nvSpPr>
        <p:spPr>
          <a:xfrm>
            <a:off x="914400" y="2406960"/>
            <a:ext cx="16458840" cy="5965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trike="noStrike" u="none">
                <a:solidFill>
                  <a:schemeClr val="dk1"/>
                </a:solidFill>
                <a:uFillTx/>
                <a:latin typeface="Calibri"/>
              </a:rPr>
              <a:t>Click to edit the outline text format</a:t>
            </a:r>
            <a:endParaRPr b="0" lang="en-US" sz="3200" strike="noStrike" u="none">
              <a:solidFill>
                <a:schemeClr val="dk1"/>
              </a:solidFill>
              <a:uFillTx/>
              <a:latin typeface="Calibri"/>
            </a:endParaRPr>
          </a:p>
          <a:p>
            <a:pPr lvl="1" marL="864000" indent="-324000">
              <a:spcBef>
                <a:spcPts val="1134"/>
              </a:spcBef>
              <a:buClr>
                <a:srgbClr val="000000"/>
              </a:buClr>
              <a:buSzPct val="75000"/>
              <a:buFont typeface="Symbol" charset="2"/>
              <a:buChar char=""/>
            </a:pPr>
            <a:r>
              <a:rPr b="0" lang="en-US" sz="2400" strike="noStrike" u="none">
                <a:solidFill>
                  <a:schemeClr val="dk1"/>
                </a:solidFill>
                <a:uFillTx/>
                <a:latin typeface="Calibri"/>
              </a:rPr>
              <a:t>Second Outline Level</a:t>
            </a:r>
            <a:endParaRPr b="0" lang="en-US" sz="2400" strike="noStrike" u="none">
              <a:solidFill>
                <a:schemeClr val="dk1"/>
              </a:solidFill>
              <a:uFillTx/>
              <a:latin typeface="Calibri"/>
            </a:endParaRPr>
          </a:p>
          <a:p>
            <a:pPr lvl="2" marL="1296000" indent="-288000">
              <a:spcBef>
                <a:spcPts val="850"/>
              </a:spcBef>
              <a:buClr>
                <a:srgbClr val="000000"/>
              </a:buClr>
              <a:buSzPct val="45000"/>
              <a:buFont typeface="Wingdings" charset="2"/>
              <a:buChar char=""/>
            </a:pPr>
            <a:r>
              <a:rPr b="0" lang="en-US" sz="2000" strike="noStrike" u="none">
                <a:solidFill>
                  <a:schemeClr val="dk1"/>
                </a:solidFill>
                <a:uFillTx/>
                <a:latin typeface="Calibri"/>
              </a:rPr>
              <a:t>Third Outline Level</a:t>
            </a:r>
            <a:endParaRPr b="0" lang="en-US" sz="2000" strike="noStrike" u="none">
              <a:solidFill>
                <a:schemeClr val="dk1"/>
              </a:solidFill>
              <a:uFillTx/>
              <a:latin typeface="Calibri"/>
            </a:endParaRPr>
          </a:p>
          <a:p>
            <a:pPr lvl="3" marL="1728000" indent="-216000">
              <a:spcBef>
                <a:spcPts val="567"/>
              </a:spcBef>
              <a:buClr>
                <a:srgbClr val="000000"/>
              </a:buClr>
              <a:buSzPct val="75000"/>
              <a:buFont typeface="Symbol" charset="2"/>
              <a:buChar char=""/>
            </a:pPr>
            <a:r>
              <a:rPr b="0" lang="en-US" sz="2000" strike="noStrike" u="none">
                <a:solidFill>
                  <a:schemeClr val="dk1"/>
                </a:solidFill>
                <a:uFillTx/>
                <a:latin typeface="Calibri"/>
              </a:rPr>
              <a:t>Fourth Outline Level</a:t>
            </a:r>
            <a:endParaRPr b="0" lang="en-US" sz="2000" strike="noStrike" u="none">
              <a:solidFill>
                <a:schemeClr val="dk1"/>
              </a:solidFill>
              <a:uFillTx/>
              <a:latin typeface="Calibri"/>
            </a:endParaRPr>
          </a:p>
          <a:p>
            <a:pPr lvl="4" marL="2160000" indent="-216000">
              <a:spcBef>
                <a:spcPts val="283"/>
              </a:spcBef>
              <a:buClr>
                <a:srgbClr val="000000"/>
              </a:buClr>
              <a:buSzPct val="45000"/>
              <a:buFont typeface="Wingdings" charset="2"/>
              <a:buChar char=""/>
            </a:pPr>
            <a:r>
              <a:rPr b="0" lang="en-US" sz="2000" strike="noStrike" u="none">
                <a:solidFill>
                  <a:schemeClr val="dk1"/>
                </a:solidFill>
                <a:uFillTx/>
                <a:latin typeface="Calibri"/>
              </a:rPr>
              <a:t>Fifth Outline Level</a:t>
            </a:r>
            <a:endParaRPr b="0" lang="en-US" sz="2000" strike="noStrike" u="none">
              <a:solidFill>
                <a:schemeClr val="dk1"/>
              </a:solidFill>
              <a:uFillTx/>
              <a:latin typeface="Calibri"/>
            </a:endParaRPr>
          </a:p>
          <a:p>
            <a:pPr lvl="5" marL="2592000" indent="-216000">
              <a:spcBef>
                <a:spcPts val="283"/>
              </a:spcBef>
              <a:buClr>
                <a:srgbClr val="000000"/>
              </a:buClr>
              <a:buSzPct val="45000"/>
              <a:buFont typeface="Wingdings" charset="2"/>
              <a:buChar char=""/>
            </a:pPr>
            <a:r>
              <a:rPr b="0" lang="en-US" sz="2000" strike="noStrike" u="none">
                <a:solidFill>
                  <a:schemeClr val="dk1"/>
                </a:solidFill>
                <a:uFillTx/>
                <a:latin typeface="Calibri"/>
              </a:rPr>
              <a:t>Sixth Outline Level</a:t>
            </a:r>
            <a:endParaRPr b="0" lang="en-US" sz="2000" strike="noStrike" u="none">
              <a:solidFill>
                <a:schemeClr val="dk1"/>
              </a:solidFill>
              <a:uFillTx/>
              <a:latin typeface="Calibri"/>
            </a:endParaRPr>
          </a:p>
          <a:p>
            <a:pPr lvl="6" marL="3024000" indent="-216000">
              <a:spcBef>
                <a:spcPts val="283"/>
              </a:spcBef>
              <a:buClr>
                <a:srgbClr val="000000"/>
              </a:buClr>
              <a:buSzPct val="45000"/>
              <a:buFont typeface="Wingdings" charset="2"/>
              <a:buChar char=""/>
            </a:pPr>
            <a:r>
              <a:rPr b="0" lang="en-US" sz="2000" strike="noStrike" u="none">
                <a:solidFill>
                  <a:schemeClr val="dk1"/>
                </a:solidFill>
                <a:uFillTx/>
                <a:latin typeface="Calibri"/>
              </a:rPr>
              <a:t>Seventh Outline Level</a:t>
            </a:r>
            <a:endParaRPr b="0" lang="en-U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65" r:id="rId2"/>
    <p:sldLayoutId id="2147483666" r:id="rId3"/>
    <p:sldLayoutId id="2147483667" r:id="rId4"/>
    <p:sldLayoutId id="2147483668" r:id="rId5"/>
    <p:sldLayoutId id="2147483669" r:id="rId6"/>
    <p:sldLayoutId id="2147483670" r:id="rId7"/>
    <p:sldLayoutId id="2147483671" r:id="rId8"/>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5.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slideLayout" Target="../slideLayouts/slideLayout1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slideLayout" Target="../slideLayouts/slideLayout15.xml"/>
</Relationships>
</file>

<file path=ppt/slides/_rels/slide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slideLayout" Target="../slideLayouts/slideLayout15.xml"/>
</Relationships>
</file>

<file path=ppt/slides/_rels/slide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75" name="Group 2"/>
          <p:cNvGrpSpPr/>
          <p:nvPr/>
        </p:nvGrpSpPr>
        <p:grpSpPr>
          <a:xfrm>
            <a:off x="0" y="0"/>
            <a:ext cx="18287640" cy="10286640"/>
            <a:chOff x="0" y="0"/>
            <a:chExt cx="18287640" cy="10286640"/>
          </a:xfrm>
        </p:grpSpPr>
        <p:sp>
          <p:nvSpPr>
            <p:cNvPr id="76" name="Freeform 3"/>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2242a"/>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grpSp>
        <p:nvGrpSpPr>
          <p:cNvPr id="77" name="Group 4"/>
          <p:cNvGrpSpPr/>
          <p:nvPr/>
        </p:nvGrpSpPr>
        <p:grpSpPr>
          <a:xfrm>
            <a:off x="0" y="0"/>
            <a:ext cx="18287640" cy="10286640"/>
            <a:chOff x="0" y="0"/>
            <a:chExt cx="18287640" cy="10286640"/>
          </a:xfrm>
        </p:grpSpPr>
        <p:sp>
          <p:nvSpPr>
            <p:cNvPr id="78" name="Freeform 5"/>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92c32"/>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79" name="Freeform 6"/>
          <p:cNvSpPr/>
          <p:nvPr/>
        </p:nvSpPr>
        <p:spPr>
          <a:xfrm>
            <a:off x="11430000" y="0"/>
            <a:ext cx="6857640" cy="10286640"/>
          </a:xfrm>
          <a:custGeom>
            <a:avLst/>
            <a:gdLst>
              <a:gd name="textAreaLeft" fmla="*/ 0 w 6857640"/>
              <a:gd name="textAreaRight" fmla="*/ 6858000 w 6857640"/>
              <a:gd name="textAreaTop" fmla="*/ 0 h 10286640"/>
              <a:gd name="textAreaBottom" fmla="*/ 10287000 h 10286640"/>
            </a:gdLst>
            <a:ahLst/>
            <a:rect l="textAreaLeft" t="textAreaTop" r="textAreaRight" b="textAreaBottom"/>
            <a:pathLst>
              <a:path w="6858000" h="10287000">
                <a:moveTo>
                  <a:pt x="0" y="0"/>
                </a:moveTo>
                <a:lnTo>
                  <a:pt x="6858000" y="0"/>
                </a:lnTo>
                <a:lnTo>
                  <a:pt x="6858000" y="10287000"/>
                </a:lnTo>
                <a:lnTo>
                  <a:pt x="0" y="10287000"/>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80" name="TextBox 7"/>
          <p:cNvSpPr/>
          <p:nvPr/>
        </p:nvSpPr>
        <p:spPr>
          <a:xfrm>
            <a:off x="992160" y="1882800"/>
            <a:ext cx="9445320" cy="2643120"/>
          </a:xfrm>
          <a:prstGeom prst="rect">
            <a:avLst/>
          </a:prstGeom>
          <a:noFill/>
          <a:ln w="0">
            <a:noFill/>
          </a:ln>
        </p:spPr>
        <p:style>
          <a:lnRef idx="0"/>
          <a:fillRef idx="0"/>
          <a:effectRef idx="0"/>
          <a:fontRef idx="minor"/>
        </p:style>
        <p:txBody>
          <a:bodyPr lIns="0" rIns="0" tIns="0" bIns="0" anchor="t">
            <a:spAutoFit/>
          </a:bodyPr>
          <a:p>
            <a:pPr defTabSz="914400">
              <a:lnSpc>
                <a:spcPts val="6936"/>
              </a:lnSpc>
            </a:pPr>
            <a:r>
              <a:rPr b="1" lang="en-US" sz="5560" strike="noStrike" u="none">
                <a:solidFill>
                  <a:srgbClr val="f3f3f2"/>
                </a:solidFill>
                <a:uFillTx/>
                <a:latin typeface="IBM Plex Sans Medium"/>
                <a:ea typeface="IBM Plex Sans Medium"/>
              </a:rPr>
              <a:t>Intrusion Detection Systems and Honeypots</a:t>
            </a:r>
            <a:endParaRPr b="0" lang="en-IN" sz="5560" strike="noStrike" u="none">
              <a:solidFill>
                <a:srgbClr val="000000"/>
              </a:solidFill>
              <a:uFillTx/>
              <a:latin typeface="Arial"/>
            </a:endParaRPr>
          </a:p>
        </p:txBody>
      </p:sp>
      <p:sp>
        <p:nvSpPr>
          <p:cNvPr id="81" name="TextBox 8"/>
          <p:cNvSpPr/>
          <p:nvPr/>
        </p:nvSpPr>
        <p:spPr>
          <a:xfrm>
            <a:off x="992160" y="4925880"/>
            <a:ext cx="9445320" cy="1357920"/>
          </a:xfrm>
          <a:prstGeom prst="rect">
            <a:avLst/>
          </a:prstGeom>
          <a:noFill/>
          <a:ln w="0">
            <a:noFill/>
          </a:ln>
        </p:spPr>
        <p:style>
          <a:lnRef idx="0"/>
          <a:fillRef idx="0"/>
          <a:effectRef idx="0"/>
          <a:fontRef idx="minor"/>
        </p:style>
        <p:txBody>
          <a:bodyPr lIns="0" rIns="0" tIns="0" bIns="0" anchor="t">
            <a:spAutoFit/>
          </a:bodyPr>
          <a:p>
            <a:pPr defTabSz="914400">
              <a:lnSpc>
                <a:spcPts val="3563"/>
              </a:lnSpc>
            </a:pPr>
            <a:r>
              <a:rPr b="0" lang="en-US" sz="2190" strike="noStrike" u="none">
                <a:solidFill>
                  <a:srgbClr val="d4d4d1"/>
                </a:solidFill>
                <a:uFillTx/>
                <a:latin typeface="Roboto"/>
                <a:ea typeface="Roboto"/>
              </a:rPr>
              <a:t>Welcome! This presentation will delve into the world of intrusion detection systems (IDS) and honeypots, exploring their functionalities, types, advantages, and combined use for robust Cybersecurity.</a:t>
            </a:r>
            <a:endParaRPr b="0" lang="en-IN" sz="2190" strike="noStrike" u="none">
              <a:solidFill>
                <a:srgbClr val="000000"/>
              </a:solidFill>
              <a:uFillTx/>
              <a:latin typeface="Arial"/>
            </a:endParaRPr>
          </a:p>
        </p:txBody>
      </p:sp>
      <p:sp>
        <p:nvSpPr>
          <p:cNvPr id="82" name="TextBox 9"/>
          <p:cNvSpPr/>
          <p:nvPr/>
        </p:nvSpPr>
        <p:spPr>
          <a:xfrm>
            <a:off x="975600" y="7200720"/>
            <a:ext cx="3704400" cy="984600"/>
          </a:xfrm>
          <a:prstGeom prst="rect">
            <a:avLst/>
          </a:prstGeom>
          <a:noFill/>
          <a:ln w="0">
            <a:noFill/>
          </a:ln>
        </p:spPr>
        <p:style>
          <a:lnRef idx="0"/>
          <a:fillRef idx="0"/>
          <a:effectRef idx="0"/>
          <a:fontRef idx="minor"/>
        </p:style>
        <p:txBody>
          <a:bodyPr lIns="0" rIns="0" tIns="0" bIns="0" anchor="t">
            <a:spAutoFit/>
          </a:bodyPr>
          <a:p>
            <a:pPr defTabSz="914400">
              <a:lnSpc>
                <a:spcPts val="3875"/>
              </a:lnSpc>
            </a:pPr>
            <a:r>
              <a:rPr b="1" lang="en-US" sz="2750" strike="noStrike" u="none">
                <a:solidFill>
                  <a:srgbClr val="d4d4d1"/>
                </a:solidFill>
                <a:uFillTx/>
                <a:latin typeface="Arimo Bold"/>
                <a:ea typeface="Arimo Bold"/>
              </a:rPr>
              <a:t>Masoom Shaikh</a:t>
            </a:r>
            <a:endParaRPr b="0" lang="en-IN" sz="2750" strike="noStrike" u="none">
              <a:solidFill>
                <a:srgbClr val="000000"/>
              </a:solidFill>
              <a:uFillTx/>
              <a:latin typeface="Arial"/>
            </a:endParaRPr>
          </a:p>
          <a:p>
            <a:pPr defTabSz="914400">
              <a:lnSpc>
                <a:spcPts val="3875"/>
              </a:lnSpc>
            </a:pPr>
            <a:r>
              <a:rPr b="1" lang="en-US" sz="2750" strike="noStrike" u="none">
                <a:solidFill>
                  <a:srgbClr val="d4d4d1"/>
                </a:solidFill>
                <a:uFillTx/>
                <a:latin typeface="Arimo Bold"/>
                <a:ea typeface="Arimo Bold"/>
              </a:rPr>
              <a:t>24CO1009</a:t>
            </a:r>
            <a:endParaRPr b="0" lang="en-IN" sz="275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3" name="Group 2"/>
          <p:cNvGrpSpPr/>
          <p:nvPr/>
        </p:nvGrpSpPr>
        <p:grpSpPr>
          <a:xfrm>
            <a:off x="0" y="0"/>
            <a:ext cx="18287640" cy="10286640"/>
            <a:chOff x="0" y="0"/>
            <a:chExt cx="18287640" cy="10286640"/>
          </a:xfrm>
        </p:grpSpPr>
        <p:sp>
          <p:nvSpPr>
            <p:cNvPr id="84" name="Freeform 3"/>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2242a"/>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grpSp>
        <p:nvGrpSpPr>
          <p:cNvPr id="85" name="Group 4"/>
          <p:cNvGrpSpPr/>
          <p:nvPr/>
        </p:nvGrpSpPr>
        <p:grpSpPr>
          <a:xfrm>
            <a:off x="0" y="0"/>
            <a:ext cx="18287640" cy="10286640"/>
            <a:chOff x="0" y="0"/>
            <a:chExt cx="18287640" cy="10286640"/>
          </a:xfrm>
        </p:grpSpPr>
        <p:sp>
          <p:nvSpPr>
            <p:cNvPr id="86" name="Freeform 5"/>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92c32"/>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87" name="TextBox 6"/>
          <p:cNvSpPr/>
          <p:nvPr/>
        </p:nvSpPr>
        <p:spPr>
          <a:xfrm>
            <a:off x="992160" y="2018160"/>
            <a:ext cx="12778560" cy="1761480"/>
          </a:xfrm>
          <a:prstGeom prst="rect">
            <a:avLst/>
          </a:prstGeom>
          <a:noFill/>
          <a:ln w="0">
            <a:noFill/>
          </a:ln>
        </p:spPr>
        <p:style>
          <a:lnRef idx="0"/>
          <a:fillRef idx="0"/>
          <a:effectRef idx="0"/>
          <a:fontRef idx="minor"/>
        </p:style>
        <p:txBody>
          <a:bodyPr lIns="0" rIns="0" tIns="0" bIns="0" anchor="t">
            <a:spAutoFit/>
          </a:bodyPr>
          <a:p>
            <a:pPr defTabSz="914400">
              <a:lnSpc>
                <a:spcPts val="6936"/>
              </a:lnSpc>
            </a:pPr>
            <a:r>
              <a:rPr b="1" lang="en-US" sz="5560" strike="noStrike" u="none">
                <a:solidFill>
                  <a:srgbClr val="f3f3f2"/>
                </a:solidFill>
                <a:uFillTx/>
                <a:latin typeface="IBM Plex Sans Medium"/>
                <a:ea typeface="IBM Plex Sans Medium"/>
              </a:rPr>
              <a:t>What is an Intrusion Detection System?</a:t>
            </a:r>
            <a:endParaRPr b="0" lang="en-IN" sz="5560" strike="noStrike" u="none">
              <a:solidFill>
                <a:srgbClr val="000000"/>
              </a:solidFill>
              <a:uFillTx/>
              <a:latin typeface="Arial"/>
            </a:endParaRPr>
          </a:p>
        </p:txBody>
      </p:sp>
      <p:sp>
        <p:nvSpPr>
          <p:cNvPr id="88" name="TextBox 7"/>
          <p:cNvSpPr/>
          <p:nvPr/>
        </p:nvSpPr>
        <p:spPr>
          <a:xfrm>
            <a:off x="992160" y="4306320"/>
            <a:ext cx="3543840" cy="43668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1" lang="en-US" sz="2750" strike="noStrike" u="none">
                <a:solidFill>
                  <a:srgbClr val="f3f3f2"/>
                </a:solidFill>
                <a:uFillTx/>
                <a:latin typeface="IBM Plex Sans Medium"/>
                <a:ea typeface="IBM Plex Sans Medium"/>
              </a:rPr>
              <a:t>Definition</a:t>
            </a:r>
            <a:endParaRPr b="0" lang="en-IN" sz="2750" strike="noStrike" u="none">
              <a:solidFill>
                <a:srgbClr val="000000"/>
              </a:solidFill>
              <a:uFillTx/>
              <a:latin typeface="Arial"/>
            </a:endParaRPr>
          </a:p>
        </p:txBody>
      </p:sp>
      <p:sp>
        <p:nvSpPr>
          <p:cNvPr id="89" name="TextBox 8"/>
          <p:cNvSpPr/>
          <p:nvPr/>
        </p:nvSpPr>
        <p:spPr>
          <a:xfrm>
            <a:off x="992160" y="4947120"/>
            <a:ext cx="7805520" cy="2262960"/>
          </a:xfrm>
          <a:prstGeom prst="rect">
            <a:avLst/>
          </a:prstGeom>
          <a:noFill/>
          <a:ln w="0">
            <a:noFill/>
          </a:ln>
        </p:spPr>
        <p:style>
          <a:lnRef idx="0"/>
          <a:fillRef idx="0"/>
          <a:effectRef idx="0"/>
          <a:fontRef idx="minor"/>
        </p:style>
        <p:txBody>
          <a:bodyPr lIns="0" rIns="0" tIns="0" bIns="0" anchor="t">
            <a:spAutoFit/>
          </a:bodyPr>
          <a:p>
            <a:pPr defTabSz="914400">
              <a:lnSpc>
                <a:spcPts val="3563"/>
              </a:lnSpc>
            </a:pPr>
            <a:r>
              <a:rPr b="0" lang="en-US" sz="2190" strike="noStrike" u="none">
                <a:solidFill>
                  <a:srgbClr val="d4d4d1"/>
                </a:solidFill>
                <a:uFillTx/>
                <a:latin typeface="Roboto"/>
                <a:ea typeface="Roboto"/>
              </a:rPr>
              <a:t>An intrusion detection system (IDS) is a security system that monitors network traffic for suspicious activity and alerts administrators to potential threats. It acts as a watchdog for your network, constantly analyzing data to detect anomalies and potential intrusions.</a:t>
            </a:r>
            <a:endParaRPr b="0" lang="en-IN" sz="2190" strike="noStrike" u="none">
              <a:solidFill>
                <a:srgbClr val="000000"/>
              </a:solidFill>
              <a:uFillTx/>
              <a:latin typeface="Arial"/>
            </a:endParaRPr>
          </a:p>
        </p:txBody>
      </p:sp>
      <p:sp>
        <p:nvSpPr>
          <p:cNvPr id="90" name="TextBox 9"/>
          <p:cNvSpPr/>
          <p:nvPr/>
        </p:nvSpPr>
        <p:spPr>
          <a:xfrm>
            <a:off x="9499320" y="4306320"/>
            <a:ext cx="3543840" cy="43668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1" lang="en-US" sz="2750" strike="noStrike" u="none">
                <a:solidFill>
                  <a:srgbClr val="f3f3f2"/>
                </a:solidFill>
                <a:uFillTx/>
                <a:latin typeface="IBM Plex Sans Medium"/>
                <a:ea typeface="IBM Plex Sans Medium"/>
              </a:rPr>
              <a:t>Key Role</a:t>
            </a:r>
            <a:endParaRPr b="0" lang="en-IN" sz="2750" strike="noStrike" u="none">
              <a:solidFill>
                <a:srgbClr val="000000"/>
              </a:solidFill>
              <a:uFillTx/>
              <a:latin typeface="Arial"/>
            </a:endParaRPr>
          </a:p>
        </p:txBody>
      </p:sp>
      <p:sp>
        <p:nvSpPr>
          <p:cNvPr id="91" name="TextBox 10"/>
          <p:cNvSpPr/>
          <p:nvPr/>
        </p:nvSpPr>
        <p:spPr>
          <a:xfrm>
            <a:off x="9499320" y="4947120"/>
            <a:ext cx="7805520" cy="1810440"/>
          </a:xfrm>
          <a:prstGeom prst="rect">
            <a:avLst/>
          </a:prstGeom>
          <a:noFill/>
          <a:ln w="0">
            <a:noFill/>
          </a:ln>
        </p:spPr>
        <p:style>
          <a:lnRef idx="0"/>
          <a:fillRef idx="0"/>
          <a:effectRef idx="0"/>
          <a:fontRef idx="minor"/>
        </p:style>
        <p:txBody>
          <a:bodyPr lIns="0" rIns="0" tIns="0" bIns="0" anchor="t">
            <a:spAutoFit/>
          </a:bodyPr>
          <a:p>
            <a:pPr defTabSz="914400">
              <a:lnSpc>
                <a:spcPts val="3563"/>
              </a:lnSpc>
            </a:pPr>
            <a:r>
              <a:rPr b="0" lang="en-US" sz="2190" strike="noStrike" u="none">
                <a:solidFill>
                  <a:srgbClr val="d4d4d1"/>
                </a:solidFill>
                <a:uFillTx/>
                <a:latin typeface="Roboto"/>
                <a:ea typeface="Roboto"/>
              </a:rPr>
              <a:t>The primary function of an IDS is to identify malicious activities like unauthorized access, data breaches, and malware attacks. By detecting these threats, IDS systems allow for prompt response and mitigation of potential damage.</a:t>
            </a:r>
            <a:endParaRPr b="0" lang="en-IN" sz="219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92" name="Group 2"/>
          <p:cNvGrpSpPr/>
          <p:nvPr/>
        </p:nvGrpSpPr>
        <p:grpSpPr>
          <a:xfrm>
            <a:off x="0" y="0"/>
            <a:ext cx="18287640" cy="10286640"/>
            <a:chOff x="0" y="0"/>
            <a:chExt cx="18287640" cy="10286640"/>
          </a:xfrm>
        </p:grpSpPr>
        <p:sp>
          <p:nvSpPr>
            <p:cNvPr id="93" name="Freeform 3"/>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2242a"/>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grpSp>
        <p:nvGrpSpPr>
          <p:cNvPr id="94" name="Group 4"/>
          <p:cNvGrpSpPr/>
          <p:nvPr/>
        </p:nvGrpSpPr>
        <p:grpSpPr>
          <a:xfrm>
            <a:off x="0" y="36000"/>
            <a:ext cx="18287640" cy="10286640"/>
            <a:chOff x="0" y="36000"/>
            <a:chExt cx="18287640" cy="10286640"/>
          </a:xfrm>
        </p:grpSpPr>
        <p:sp>
          <p:nvSpPr>
            <p:cNvPr id="95" name="Freeform 5"/>
            <p:cNvSpPr/>
            <p:nvPr/>
          </p:nvSpPr>
          <p:spPr>
            <a:xfrm>
              <a:off x="0" y="3600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92c32"/>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96" name="Freeform 6"/>
          <p:cNvSpPr/>
          <p:nvPr/>
        </p:nvSpPr>
        <p:spPr>
          <a:xfrm>
            <a:off x="0" y="0"/>
            <a:ext cx="6857640" cy="10286640"/>
          </a:xfrm>
          <a:custGeom>
            <a:avLst/>
            <a:gdLst>
              <a:gd name="textAreaLeft" fmla="*/ 0 w 6857640"/>
              <a:gd name="textAreaRight" fmla="*/ 6858000 w 6857640"/>
              <a:gd name="textAreaTop" fmla="*/ 0 h 10286640"/>
              <a:gd name="textAreaBottom" fmla="*/ 10287000 h 10286640"/>
            </a:gdLst>
            <a:ahLst/>
            <a:rect l="textAreaLeft" t="textAreaTop" r="textAreaRight" b="textAreaBottom"/>
            <a:pathLst>
              <a:path w="6858000" h="10287000">
                <a:moveTo>
                  <a:pt x="0" y="0"/>
                </a:moveTo>
                <a:lnTo>
                  <a:pt x="6858000" y="0"/>
                </a:lnTo>
                <a:lnTo>
                  <a:pt x="6858000" y="10287000"/>
                </a:lnTo>
                <a:lnTo>
                  <a:pt x="0" y="10287000"/>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97" name="TextBox 7"/>
          <p:cNvSpPr/>
          <p:nvPr/>
        </p:nvSpPr>
        <p:spPr>
          <a:xfrm>
            <a:off x="7791480" y="1131120"/>
            <a:ext cx="9562680" cy="1667160"/>
          </a:xfrm>
          <a:prstGeom prst="rect">
            <a:avLst/>
          </a:prstGeom>
          <a:noFill/>
          <a:ln w="0">
            <a:noFill/>
          </a:ln>
        </p:spPr>
        <p:style>
          <a:lnRef idx="0"/>
          <a:fillRef idx="0"/>
          <a:effectRef idx="0"/>
          <a:fontRef idx="minor"/>
        </p:style>
        <p:txBody>
          <a:bodyPr lIns="0" rIns="0" tIns="0" bIns="0" anchor="t">
            <a:spAutoFit/>
          </a:bodyPr>
          <a:p>
            <a:pPr defTabSz="914400">
              <a:lnSpc>
                <a:spcPts val="6562"/>
              </a:lnSpc>
            </a:pPr>
            <a:r>
              <a:rPr b="1" lang="en-US" sz="5250" strike="noStrike" u="none">
                <a:solidFill>
                  <a:srgbClr val="f3f3f2"/>
                </a:solidFill>
                <a:uFillTx/>
                <a:latin typeface="IBM Plex Sans Medium"/>
                <a:ea typeface="IBM Plex Sans Medium"/>
              </a:rPr>
              <a:t>Types of Intrusion Detection Systems</a:t>
            </a:r>
            <a:endParaRPr b="0" lang="en-IN" sz="5250" strike="noStrike" u="none">
              <a:solidFill>
                <a:srgbClr val="000000"/>
              </a:solidFill>
              <a:uFillTx/>
              <a:latin typeface="Arial"/>
            </a:endParaRPr>
          </a:p>
        </p:txBody>
      </p:sp>
      <p:grpSp>
        <p:nvGrpSpPr>
          <p:cNvPr id="98" name="Group 8"/>
          <p:cNvGrpSpPr/>
          <p:nvPr/>
        </p:nvGrpSpPr>
        <p:grpSpPr>
          <a:xfrm>
            <a:off x="7791480" y="3227040"/>
            <a:ext cx="4647960" cy="3669840"/>
            <a:chOff x="7791480" y="3227040"/>
            <a:chExt cx="4647960" cy="3669840"/>
          </a:xfrm>
        </p:grpSpPr>
        <p:sp>
          <p:nvSpPr>
            <p:cNvPr id="99" name="Freeform 9"/>
            <p:cNvSpPr/>
            <p:nvPr/>
          </p:nvSpPr>
          <p:spPr>
            <a:xfrm>
              <a:off x="7791480" y="3227040"/>
              <a:ext cx="4647960" cy="3669840"/>
            </a:xfrm>
            <a:custGeom>
              <a:avLst/>
              <a:gdLst>
                <a:gd name="textAreaLeft" fmla="*/ 0 w 4647960"/>
                <a:gd name="textAreaRight" fmla="*/ 4648320 w 4647960"/>
                <a:gd name="textAreaTop" fmla="*/ 0 h 3669840"/>
                <a:gd name="textAreaBottom" fmla="*/ 3670200 h 3669840"/>
              </a:gdLst>
              <a:ahLst/>
              <a:rect l="textAreaLeft" t="textAreaTop" r="textAreaRight" b="textAreaBottom"/>
              <a:pathLst>
                <a:path w="6197600" h="4893691">
                  <a:moveTo>
                    <a:pt x="0" y="53340"/>
                  </a:moveTo>
                  <a:cubicBezTo>
                    <a:pt x="0" y="23876"/>
                    <a:pt x="23876" y="0"/>
                    <a:pt x="53340" y="0"/>
                  </a:cubicBezTo>
                  <a:lnTo>
                    <a:pt x="6144260" y="0"/>
                  </a:lnTo>
                  <a:cubicBezTo>
                    <a:pt x="6173724" y="0"/>
                    <a:pt x="6197600" y="23876"/>
                    <a:pt x="6197600" y="53340"/>
                  </a:cubicBezTo>
                  <a:lnTo>
                    <a:pt x="6197600" y="4840351"/>
                  </a:lnTo>
                  <a:cubicBezTo>
                    <a:pt x="6197600" y="4869815"/>
                    <a:pt x="6173724" y="4893691"/>
                    <a:pt x="6144260" y="4893691"/>
                  </a:cubicBezTo>
                  <a:lnTo>
                    <a:pt x="53340" y="4893691"/>
                  </a:lnTo>
                  <a:cubicBezTo>
                    <a:pt x="23876" y="4893691"/>
                    <a:pt x="0" y="4869815"/>
                    <a:pt x="0" y="4840351"/>
                  </a:cubicBezTo>
                  <a:close/>
                </a:path>
              </a:pathLst>
            </a:custGeom>
            <a:solidFill>
              <a:srgbClr val="484b51"/>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100" name="TextBox 10"/>
          <p:cNvSpPr/>
          <p:nvPr/>
        </p:nvSpPr>
        <p:spPr>
          <a:xfrm>
            <a:off x="8058240" y="3484080"/>
            <a:ext cx="3333960" cy="412920"/>
          </a:xfrm>
          <a:prstGeom prst="rect">
            <a:avLst/>
          </a:prstGeom>
          <a:noFill/>
          <a:ln w="0">
            <a:noFill/>
          </a:ln>
        </p:spPr>
        <p:style>
          <a:lnRef idx="0"/>
          <a:fillRef idx="0"/>
          <a:effectRef idx="0"/>
          <a:fontRef idx="minor"/>
        </p:style>
        <p:txBody>
          <a:bodyPr lIns="0" rIns="0" tIns="0" bIns="0" anchor="t">
            <a:spAutoFit/>
          </a:bodyPr>
          <a:p>
            <a:pPr defTabSz="914400">
              <a:lnSpc>
                <a:spcPts val="3249"/>
              </a:lnSpc>
            </a:pPr>
            <a:r>
              <a:rPr b="1" lang="en-US" sz="2620" strike="noStrike" u="none">
                <a:solidFill>
                  <a:srgbClr val="d4d4d1"/>
                </a:solidFill>
                <a:uFillTx/>
                <a:latin typeface="IBM Plex Sans Medium"/>
                <a:ea typeface="IBM Plex Sans Medium"/>
              </a:rPr>
              <a:t>Signature-Based</a:t>
            </a:r>
            <a:endParaRPr b="0" lang="en-IN" sz="2620" strike="noStrike" u="none">
              <a:solidFill>
                <a:srgbClr val="000000"/>
              </a:solidFill>
              <a:uFillTx/>
              <a:latin typeface="Arial"/>
            </a:endParaRPr>
          </a:p>
        </p:txBody>
      </p:sp>
      <p:sp>
        <p:nvSpPr>
          <p:cNvPr id="101" name="TextBox 11"/>
          <p:cNvSpPr/>
          <p:nvPr/>
        </p:nvSpPr>
        <p:spPr>
          <a:xfrm>
            <a:off x="8058240" y="3984480"/>
            <a:ext cx="4114440" cy="2673720"/>
          </a:xfrm>
          <a:prstGeom prst="rect">
            <a:avLst/>
          </a:prstGeom>
          <a:noFill/>
          <a:ln w="0">
            <a:noFill/>
          </a:ln>
        </p:spPr>
        <p:style>
          <a:lnRef idx="0"/>
          <a:fillRef idx="0"/>
          <a:effectRef idx="0"/>
          <a:fontRef idx="minor"/>
        </p:style>
        <p:txBody>
          <a:bodyPr lIns="0" rIns="0" tIns="0" bIns="0" anchor="t">
            <a:spAutoFit/>
          </a:bodyPr>
          <a:p>
            <a:pPr defTabSz="914400">
              <a:lnSpc>
                <a:spcPts val="3311"/>
              </a:lnSpc>
            </a:pPr>
            <a:r>
              <a:rPr b="0" lang="en-US" sz="1800" strike="noStrike" u="none">
                <a:solidFill>
                  <a:srgbClr val="d4d4d1"/>
                </a:solidFill>
                <a:uFillTx/>
                <a:latin typeface="Roboto"/>
                <a:ea typeface="Roboto"/>
              </a:rPr>
              <a:t>Signature-based IDS detects threats by comparing incoming traffic to a database of known attack signatures. It relies on per-defined patterns of malicious activity to identify threats.</a:t>
            </a:r>
            <a:endParaRPr b="0" lang="en-IN" sz="1800" strike="noStrike" u="none">
              <a:solidFill>
                <a:srgbClr val="000000"/>
              </a:solidFill>
              <a:uFillTx/>
              <a:latin typeface="Arial"/>
            </a:endParaRPr>
          </a:p>
          <a:p>
            <a:pPr defTabSz="914400">
              <a:lnSpc>
                <a:spcPts val="3311"/>
              </a:lnSpc>
              <a:spcBef>
                <a:spcPts val="1191"/>
              </a:spcBef>
              <a:spcAft>
                <a:spcPts val="992"/>
              </a:spcAft>
            </a:pPr>
            <a:r>
              <a:rPr b="0" lang="en-US" sz="1800" strike="noStrike" u="none">
                <a:solidFill>
                  <a:srgbClr val="d4d4d1"/>
                </a:solidFill>
                <a:uFillTx/>
                <a:latin typeface="Roboto"/>
                <a:ea typeface="Roboto"/>
              </a:rPr>
              <a:t>Tool: Snort</a:t>
            </a:r>
            <a:endParaRPr b="0" lang="en-IN" sz="1800" strike="noStrike" u="none">
              <a:solidFill>
                <a:srgbClr val="000000"/>
              </a:solidFill>
              <a:uFillTx/>
              <a:latin typeface="Arial"/>
            </a:endParaRPr>
          </a:p>
        </p:txBody>
      </p:sp>
      <p:grpSp>
        <p:nvGrpSpPr>
          <p:cNvPr id="102" name="Group 12"/>
          <p:cNvGrpSpPr/>
          <p:nvPr/>
        </p:nvGrpSpPr>
        <p:grpSpPr>
          <a:xfrm>
            <a:off x="12706200" y="3227040"/>
            <a:ext cx="4647960" cy="3669840"/>
            <a:chOff x="12706200" y="3227040"/>
            <a:chExt cx="4647960" cy="3669840"/>
          </a:xfrm>
        </p:grpSpPr>
        <p:sp>
          <p:nvSpPr>
            <p:cNvPr id="103" name="Freeform 13"/>
            <p:cNvSpPr/>
            <p:nvPr/>
          </p:nvSpPr>
          <p:spPr>
            <a:xfrm>
              <a:off x="12706200" y="3227040"/>
              <a:ext cx="4647960" cy="3669840"/>
            </a:xfrm>
            <a:custGeom>
              <a:avLst/>
              <a:gdLst>
                <a:gd name="textAreaLeft" fmla="*/ 0 w 4647960"/>
                <a:gd name="textAreaRight" fmla="*/ 4648320 w 4647960"/>
                <a:gd name="textAreaTop" fmla="*/ 0 h 3669840"/>
                <a:gd name="textAreaBottom" fmla="*/ 3670200 h 3669840"/>
              </a:gdLst>
              <a:ahLst/>
              <a:rect l="textAreaLeft" t="textAreaTop" r="textAreaRight" b="textAreaBottom"/>
              <a:pathLst>
                <a:path w="6197600" h="4893691">
                  <a:moveTo>
                    <a:pt x="0" y="53340"/>
                  </a:moveTo>
                  <a:cubicBezTo>
                    <a:pt x="0" y="23876"/>
                    <a:pt x="23876" y="0"/>
                    <a:pt x="53340" y="0"/>
                  </a:cubicBezTo>
                  <a:lnTo>
                    <a:pt x="6144260" y="0"/>
                  </a:lnTo>
                  <a:cubicBezTo>
                    <a:pt x="6173724" y="0"/>
                    <a:pt x="6197600" y="23876"/>
                    <a:pt x="6197600" y="53340"/>
                  </a:cubicBezTo>
                  <a:lnTo>
                    <a:pt x="6197600" y="4840351"/>
                  </a:lnTo>
                  <a:cubicBezTo>
                    <a:pt x="6197600" y="4869815"/>
                    <a:pt x="6173724" y="4893691"/>
                    <a:pt x="6144260" y="4893691"/>
                  </a:cubicBezTo>
                  <a:lnTo>
                    <a:pt x="53340" y="4893691"/>
                  </a:lnTo>
                  <a:cubicBezTo>
                    <a:pt x="23876" y="4893691"/>
                    <a:pt x="0" y="4869815"/>
                    <a:pt x="0" y="4840351"/>
                  </a:cubicBezTo>
                  <a:close/>
                </a:path>
              </a:pathLst>
            </a:custGeom>
            <a:solidFill>
              <a:srgbClr val="484b51"/>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104" name="TextBox 14"/>
          <p:cNvSpPr/>
          <p:nvPr/>
        </p:nvSpPr>
        <p:spPr>
          <a:xfrm>
            <a:off x="12972960" y="3484080"/>
            <a:ext cx="3333960" cy="412920"/>
          </a:xfrm>
          <a:prstGeom prst="rect">
            <a:avLst/>
          </a:prstGeom>
          <a:noFill/>
          <a:ln w="0">
            <a:noFill/>
          </a:ln>
        </p:spPr>
        <p:style>
          <a:lnRef idx="0"/>
          <a:fillRef idx="0"/>
          <a:effectRef idx="0"/>
          <a:fontRef idx="minor"/>
        </p:style>
        <p:txBody>
          <a:bodyPr lIns="0" rIns="0" tIns="0" bIns="0" anchor="t">
            <a:spAutoFit/>
          </a:bodyPr>
          <a:p>
            <a:pPr defTabSz="914400">
              <a:lnSpc>
                <a:spcPts val="3249"/>
              </a:lnSpc>
            </a:pPr>
            <a:r>
              <a:rPr b="1" lang="en-US" sz="2620" strike="noStrike" u="none">
                <a:solidFill>
                  <a:srgbClr val="d4d4d1"/>
                </a:solidFill>
                <a:uFillTx/>
                <a:latin typeface="IBM Plex Sans Medium"/>
                <a:ea typeface="IBM Plex Sans Medium"/>
              </a:rPr>
              <a:t>Anomaly-Based</a:t>
            </a:r>
            <a:endParaRPr b="0" lang="en-IN" sz="2620" strike="noStrike" u="none">
              <a:solidFill>
                <a:srgbClr val="000000"/>
              </a:solidFill>
              <a:uFillTx/>
              <a:latin typeface="Arial"/>
            </a:endParaRPr>
          </a:p>
        </p:txBody>
      </p:sp>
      <p:sp>
        <p:nvSpPr>
          <p:cNvPr id="105" name="TextBox 15"/>
          <p:cNvSpPr/>
          <p:nvPr/>
        </p:nvSpPr>
        <p:spPr>
          <a:xfrm>
            <a:off x="12972960" y="3984480"/>
            <a:ext cx="4114440" cy="2674440"/>
          </a:xfrm>
          <a:prstGeom prst="rect">
            <a:avLst/>
          </a:prstGeom>
          <a:noFill/>
          <a:ln w="0">
            <a:noFill/>
          </a:ln>
        </p:spPr>
        <p:style>
          <a:lnRef idx="0"/>
          <a:fillRef idx="0"/>
          <a:effectRef idx="0"/>
          <a:fontRef idx="minor"/>
        </p:style>
        <p:txBody>
          <a:bodyPr lIns="0" rIns="0" tIns="0" bIns="0" anchor="t">
            <a:spAutoFit/>
          </a:bodyPr>
          <a:p>
            <a:pPr defTabSz="914400">
              <a:lnSpc>
                <a:spcPts val="3311"/>
              </a:lnSpc>
            </a:pPr>
            <a:r>
              <a:rPr b="0" lang="en-US" sz="1800" strike="noStrike" u="none">
                <a:solidFill>
                  <a:srgbClr val="d4d4d1"/>
                </a:solidFill>
                <a:uFillTx/>
                <a:latin typeface="Roboto"/>
                <a:ea typeface="Roboto"/>
              </a:rPr>
              <a:t>Anomaly-based IDS analyzes network traffic to identify deviations from normal patterns. It looks for unusual behaviors or activities that might indicate malicious intent. </a:t>
            </a:r>
            <a:endParaRPr b="0" lang="en-IN" sz="1800" strike="noStrike" u="none">
              <a:solidFill>
                <a:srgbClr val="000000"/>
              </a:solidFill>
              <a:uFillTx/>
              <a:latin typeface="Arial"/>
            </a:endParaRPr>
          </a:p>
          <a:p>
            <a:pPr defTabSz="914400">
              <a:lnSpc>
                <a:spcPts val="3311"/>
              </a:lnSpc>
              <a:spcBef>
                <a:spcPts val="1191"/>
              </a:spcBef>
              <a:spcAft>
                <a:spcPts val="992"/>
              </a:spcAft>
            </a:pPr>
            <a:r>
              <a:rPr b="0" lang="en-US" sz="1800" strike="noStrike" u="none">
                <a:solidFill>
                  <a:srgbClr val="d4d4d1"/>
                </a:solidFill>
                <a:uFillTx/>
                <a:latin typeface="Roboto"/>
                <a:ea typeface="Roboto"/>
              </a:rPr>
              <a:t>Tool: SolarWinds Security Event (SEM)</a:t>
            </a:r>
            <a:endParaRPr b="0" lang="en-IN" sz="1800" strike="noStrike" u="none">
              <a:solidFill>
                <a:srgbClr val="000000"/>
              </a:solidFill>
              <a:uFillTx/>
              <a:latin typeface="Arial"/>
            </a:endParaRPr>
          </a:p>
        </p:txBody>
      </p:sp>
      <p:grpSp>
        <p:nvGrpSpPr>
          <p:cNvPr id="106" name="Group 16"/>
          <p:cNvGrpSpPr/>
          <p:nvPr/>
        </p:nvGrpSpPr>
        <p:grpSpPr>
          <a:xfrm>
            <a:off x="7791480" y="7164000"/>
            <a:ext cx="9488520" cy="2376000"/>
            <a:chOff x="7791480" y="7164000"/>
            <a:chExt cx="9488520" cy="2376000"/>
          </a:xfrm>
        </p:grpSpPr>
        <p:sp>
          <p:nvSpPr>
            <p:cNvPr id="107" name="Freeform 17"/>
            <p:cNvSpPr/>
            <p:nvPr/>
          </p:nvSpPr>
          <p:spPr>
            <a:xfrm>
              <a:off x="7791480" y="7164000"/>
              <a:ext cx="9488520" cy="2376000"/>
            </a:xfrm>
            <a:custGeom>
              <a:avLst/>
              <a:gdLst>
                <a:gd name="textAreaLeft" fmla="*/ 0 w 9488520"/>
                <a:gd name="textAreaRight" fmla="*/ 9488880 w 9488520"/>
                <a:gd name="textAreaTop" fmla="*/ 0 h 2376000"/>
                <a:gd name="textAreaBottom" fmla="*/ 2376360 h 2376000"/>
              </a:gdLst>
              <a:ahLst/>
              <a:rect l="textAreaLeft" t="textAreaTop" r="textAreaRight" b="textAreaBottom"/>
              <a:pathLst>
                <a:path w="12750800" h="2617978">
                  <a:moveTo>
                    <a:pt x="0" y="53340"/>
                  </a:moveTo>
                  <a:cubicBezTo>
                    <a:pt x="0" y="23876"/>
                    <a:pt x="23876" y="0"/>
                    <a:pt x="53340" y="0"/>
                  </a:cubicBezTo>
                  <a:lnTo>
                    <a:pt x="12697460" y="0"/>
                  </a:lnTo>
                  <a:cubicBezTo>
                    <a:pt x="12726924" y="0"/>
                    <a:pt x="12750800" y="23876"/>
                    <a:pt x="12750800" y="53340"/>
                  </a:cubicBezTo>
                  <a:lnTo>
                    <a:pt x="12750800" y="2564638"/>
                  </a:lnTo>
                  <a:cubicBezTo>
                    <a:pt x="12750800" y="2594102"/>
                    <a:pt x="12726924" y="2617978"/>
                    <a:pt x="12697460" y="2617978"/>
                  </a:cubicBezTo>
                  <a:lnTo>
                    <a:pt x="53340" y="2617978"/>
                  </a:lnTo>
                  <a:cubicBezTo>
                    <a:pt x="23876" y="2617978"/>
                    <a:pt x="0" y="2594102"/>
                    <a:pt x="0" y="2564638"/>
                  </a:cubicBezTo>
                  <a:close/>
                </a:path>
              </a:pathLst>
            </a:custGeom>
            <a:solidFill>
              <a:srgbClr val="484b51"/>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108" name="TextBox 18"/>
          <p:cNvSpPr/>
          <p:nvPr/>
        </p:nvSpPr>
        <p:spPr>
          <a:xfrm>
            <a:off x="8058240" y="7421040"/>
            <a:ext cx="3333960" cy="412920"/>
          </a:xfrm>
          <a:prstGeom prst="rect">
            <a:avLst/>
          </a:prstGeom>
          <a:noFill/>
          <a:ln w="0">
            <a:noFill/>
          </a:ln>
        </p:spPr>
        <p:style>
          <a:lnRef idx="0"/>
          <a:fillRef idx="0"/>
          <a:effectRef idx="0"/>
          <a:fontRef idx="minor"/>
        </p:style>
        <p:txBody>
          <a:bodyPr lIns="0" rIns="0" tIns="0" bIns="0" anchor="t">
            <a:spAutoFit/>
          </a:bodyPr>
          <a:p>
            <a:pPr defTabSz="914400">
              <a:lnSpc>
                <a:spcPts val="3249"/>
              </a:lnSpc>
            </a:pPr>
            <a:r>
              <a:rPr b="1" lang="en-US" sz="2620" strike="noStrike" u="none">
                <a:solidFill>
                  <a:srgbClr val="d4d4d1"/>
                </a:solidFill>
                <a:uFillTx/>
                <a:latin typeface="IBM Plex Sans Medium"/>
                <a:ea typeface="IBM Plex Sans Medium"/>
              </a:rPr>
              <a:t>Hybrid</a:t>
            </a:r>
            <a:endParaRPr b="0" lang="en-IN" sz="2620" strike="noStrike" u="none">
              <a:solidFill>
                <a:srgbClr val="000000"/>
              </a:solidFill>
              <a:uFillTx/>
              <a:latin typeface="Arial"/>
            </a:endParaRPr>
          </a:p>
        </p:txBody>
      </p:sp>
      <p:sp>
        <p:nvSpPr>
          <p:cNvPr id="109" name="TextBox 19"/>
          <p:cNvSpPr/>
          <p:nvPr/>
        </p:nvSpPr>
        <p:spPr>
          <a:xfrm>
            <a:off x="8058240" y="7921440"/>
            <a:ext cx="9029520" cy="1412280"/>
          </a:xfrm>
          <a:prstGeom prst="rect">
            <a:avLst/>
          </a:prstGeom>
          <a:noFill/>
          <a:ln w="0">
            <a:noFill/>
          </a:ln>
        </p:spPr>
        <p:style>
          <a:lnRef idx="0"/>
          <a:fillRef idx="0"/>
          <a:effectRef idx="0"/>
          <a:fontRef idx="minor"/>
        </p:style>
        <p:txBody>
          <a:bodyPr lIns="0" rIns="0" tIns="0" bIns="0" anchor="t">
            <a:spAutoFit/>
          </a:bodyPr>
          <a:p>
            <a:pPr defTabSz="914400">
              <a:lnSpc>
                <a:spcPts val="3311"/>
              </a:lnSpc>
            </a:pPr>
            <a:r>
              <a:rPr b="0" lang="en-US" sz="1800" strike="noStrike" u="none">
                <a:solidFill>
                  <a:srgbClr val="d4d4d1"/>
                </a:solidFill>
                <a:uFillTx/>
                <a:latin typeface="Roboto"/>
                <a:ea typeface="Roboto"/>
              </a:rPr>
              <a:t>Hybrid IDS combines the advantages of both signature-based and anomaly-based approaches, offering a more comprehensive and robust solution.</a:t>
            </a:r>
            <a:endParaRPr b="0" lang="en-IN" sz="1800" strike="noStrike" u="none">
              <a:solidFill>
                <a:srgbClr val="000000"/>
              </a:solidFill>
              <a:uFillTx/>
              <a:latin typeface="Arial"/>
            </a:endParaRPr>
          </a:p>
          <a:p>
            <a:pPr defTabSz="914400">
              <a:lnSpc>
                <a:spcPts val="3311"/>
              </a:lnSpc>
              <a:spcBef>
                <a:spcPts val="1191"/>
              </a:spcBef>
              <a:spcAft>
                <a:spcPts val="992"/>
              </a:spcAft>
            </a:pPr>
            <a:r>
              <a:rPr b="0" lang="en-US" sz="1800" strike="noStrike" u="none">
                <a:solidFill>
                  <a:srgbClr val="d4d4d1"/>
                </a:solidFill>
                <a:uFillTx/>
                <a:latin typeface="Roboto"/>
                <a:ea typeface="Roboto"/>
              </a:rPr>
              <a:t>Tool: Suricate</a:t>
            </a:r>
            <a:endParaRPr b="0" lang="en-IN"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10" name="Group 2"/>
          <p:cNvGrpSpPr/>
          <p:nvPr/>
        </p:nvGrpSpPr>
        <p:grpSpPr>
          <a:xfrm>
            <a:off x="0" y="0"/>
            <a:ext cx="18287640" cy="10286640"/>
            <a:chOff x="0" y="0"/>
            <a:chExt cx="18287640" cy="10286640"/>
          </a:xfrm>
        </p:grpSpPr>
        <p:sp>
          <p:nvSpPr>
            <p:cNvPr id="111" name="Freeform 3"/>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2242a"/>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grpSp>
        <p:nvGrpSpPr>
          <p:cNvPr id="112" name="Group 4"/>
          <p:cNvGrpSpPr/>
          <p:nvPr/>
        </p:nvGrpSpPr>
        <p:grpSpPr>
          <a:xfrm>
            <a:off x="0" y="0"/>
            <a:ext cx="18287640" cy="10286640"/>
            <a:chOff x="0" y="0"/>
            <a:chExt cx="18287640" cy="10286640"/>
          </a:xfrm>
        </p:grpSpPr>
        <p:sp>
          <p:nvSpPr>
            <p:cNvPr id="113" name="Freeform 5"/>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92c32"/>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114" name="Freeform 6"/>
          <p:cNvSpPr/>
          <p:nvPr/>
        </p:nvSpPr>
        <p:spPr>
          <a:xfrm>
            <a:off x="11430000" y="0"/>
            <a:ext cx="6857640" cy="10286640"/>
          </a:xfrm>
          <a:custGeom>
            <a:avLst/>
            <a:gdLst>
              <a:gd name="textAreaLeft" fmla="*/ 0 w 6857640"/>
              <a:gd name="textAreaRight" fmla="*/ 6858000 w 6857640"/>
              <a:gd name="textAreaTop" fmla="*/ 0 h 10286640"/>
              <a:gd name="textAreaBottom" fmla="*/ 10287000 h 10286640"/>
            </a:gdLst>
            <a:ahLst/>
            <a:rect l="textAreaLeft" t="textAreaTop" r="textAreaRight" b="textAreaBottom"/>
            <a:pathLst>
              <a:path w="6858000" h="10287000">
                <a:moveTo>
                  <a:pt x="0" y="0"/>
                </a:moveTo>
                <a:lnTo>
                  <a:pt x="6858000" y="0"/>
                </a:lnTo>
                <a:lnTo>
                  <a:pt x="6858000" y="10287000"/>
                </a:lnTo>
                <a:lnTo>
                  <a:pt x="0" y="10287000"/>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15" name="TextBox 7"/>
          <p:cNvSpPr/>
          <p:nvPr/>
        </p:nvSpPr>
        <p:spPr>
          <a:xfrm>
            <a:off x="956160" y="230040"/>
            <a:ext cx="7465680" cy="1698120"/>
          </a:xfrm>
          <a:prstGeom prst="rect">
            <a:avLst/>
          </a:prstGeom>
          <a:noFill/>
          <a:ln w="0">
            <a:noFill/>
          </a:ln>
        </p:spPr>
        <p:style>
          <a:lnRef idx="0"/>
          <a:fillRef idx="0"/>
          <a:effectRef idx="0"/>
          <a:fontRef idx="minor"/>
        </p:style>
        <p:txBody>
          <a:bodyPr lIns="0" rIns="0" tIns="0" bIns="0" anchor="t">
            <a:spAutoFit/>
          </a:bodyPr>
          <a:p>
            <a:pPr defTabSz="914400">
              <a:lnSpc>
                <a:spcPts val="6687"/>
              </a:lnSpc>
            </a:pPr>
            <a:r>
              <a:rPr b="1" lang="en-US" sz="5370" strike="noStrike" u="none">
                <a:solidFill>
                  <a:srgbClr val="f3f3f2"/>
                </a:solidFill>
                <a:uFillTx/>
                <a:latin typeface="IBM Plex Sans Medium"/>
                <a:ea typeface="IBM Plex Sans Medium"/>
              </a:rPr>
              <a:t>How does an IDS Work?</a:t>
            </a:r>
            <a:endParaRPr b="0" lang="en-IN" sz="5370" strike="noStrike" u="none">
              <a:solidFill>
                <a:srgbClr val="000000"/>
              </a:solidFill>
              <a:uFillTx/>
              <a:latin typeface="Arial"/>
            </a:endParaRPr>
          </a:p>
        </p:txBody>
      </p:sp>
      <p:sp>
        <p:nvSpPr>
          <p:cNvPr id="116" name="Freeform 8"/>
          <p:cNvSpPr/>
          <p:nvPr/>
        </p:nvSpPr>
        <p:spPr>
          <a:xfrm>
            <a:off x="956160" y="2016360"/>
            <a:ext cx="1365480" cy="2184840"/>
          </a:xfrm>
          <a:custGeom>
            <a:avLst/>
            <a:gdLst>
              <a:gd name="textAreaLeft" fmla="*/ 0 w 1365480"/>
              <a:gd name="textAreaRight" fmla="*/ 1365840 w 1365480"/>
              <a:gd name="textAreaTop" fmla="*/ 0 h 2184840"/>
              <a:gd name="textAreaBottom" fmla="*/ 2185200 h 2184840"/>
            </a:gdLst>
            <a:ahLst/>
            <a:rect l="textAreaLeft" t="textAreaTop" r="textAreaRight" b="textAreaBottom"/>
            <a:pathLst>
              <a:path w="1365796" h="2185244">
                <a:moveTo>
                  <a:pt x="0" y="0"/>
                </a:moveTo>
                <a:lnTo>
                  <a:pt x="1365797" y="0"/>
                </a:lnTo>
                <a:lnTo>
                  <a:pt x="1365797" y="2185244"/>
                </a:lnTo>
                <a:lnTo>
                  <a:pt x="0" y="2185244"/>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17" name="TextBox 9"/>
          <p:cNvSpPr/>
          <p:nvPr/>
        </p:nvSpPr>
        <p:spPr>
          <a:xfrm>
            <a:off x="2731680" y="2279880"/>
            <a:ext cx="3413880" cy="420840"/>
          </a:xfrm>
          <a:prstGeom prst="rect">
            <a:avLst/>
          </a:prstGeom>
          <a:noFill/>
          <a:ln w="0">
            <a:noFill/>
          </a:ln>
        </p:spPr>
        <p:style>
          <a:lnRef idx="0"/>
          <a:fillRef idx="0"/>
          <a:effectRef idx="0"/>
          <a:fontRef idx="minor"/>
        </p:style>
        <p:txBody>
          <a:bodyPr lIns="0" rIns="0" tIns="0" bIns="0" anchor="t">
            <a:spAutoFit/>
          </a:bodyPr>
          <a:p>
            <a:pPr defTabSz="914400">
              <a:lnSpc>
                <a:spcPts val="3311"/>
              </a:lnSpc>
            </a:pPr>
            <a:r>
              <a:rPr b="1" lang="en-US" sz="2680" strike="noStrike" u="none">
                <a:solidFill>
                  <a:srgbClr val="d4d4d1"/>
                </a:solidFill>
                <a:uFillTx/>
                <a:latin typeface="IBM Plex Sans Medium"/>
                <a:ea typeface="IBM Plex Sans Medium"/>
              </a:rPr>
              <a:t>Monitoring</a:t>
            </a:r>
            <a:endParaRPr b="0" lang="en-IN" sz="2680" strike="noStrike" u="none">
              <a:solidFill>
                <a:srgbClr val="000000"/>
              </a:solidFill>
              <a:uFillTx/>
              <a:latin typeface="Arial"/>
            </a:endParaRPr>
          </a:p>
        </p:txBody>
      </p:sp>
      <p:sp>
        <p:nvSpPr>
          <p:cNvPr id="118" name="TextBox 10"/>
          <p:cNvSpPr/>
          <p:nvPr/>
        </p:nvSpPr>
        <p:spPr>
          <a:xfrm>
            <a:off x="2731680" y="2784960"/>
            <a:ext cx="7741800" cy="87300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0" lang="en-US" sz="2130" strike="noStrike" u="none">
                <a:solidFill>
                  <a:srgbClr val="d4d4d1"/>
                </a:solidFill>
                <a:uFillTx/>
                <a:latin typeface="Roboto"/>
                <a:ea typeface="Roboto"/>
              </a:rPr>
              <a:t>The IDS constantly monitors network traffic, capturing and analyzing data packets flowing in and out of the network.</a:t>
            </a:r>
            <a:endParaRPr b="0" lang="en-IN" sz="2130" strike="noStrike" u="none">
              <a:solidFill>
                <a:srgbClr val="000000"/>
              </a:solidFill>
              <a:uFillTx/>
              <a:latin typeface="Arial"/>
            </a:endParaRPr>
          </a:p>
        </p:txBody>
      </p:sp>
      <p:sp>
        <p:nvSpPr>
          <p:cNvPr id="119" name="Freeform 11"/>
          <p:cNvSpPr/>
          <p:nvPr/>
        </p:nvSpPr>
        <p:spPr>
          <a:xfrm>
            <a:off x="956160" y="4201560"/>
            <a:ext cx="1365480" cy="2447280"/>
          </a:xfrm>
          <a:custGeom>
            <a:avLst/>
            <a:gdLst>
              <a:gd name="textAreaLeft" fmla="*/ 0 w 1365480"/>
              <a:gd name="textAreaRight" fmla="*/ 1365840 w 1365480"/>
              <a:gd name="textAreaTop" fmla="*/ 0 h 2447280"/>
              <a:gd name="textAreaBottom" fmla="*/ 2447640 h 2447280"/>
            </a:gdLst>
            <a:ahLst/>
            <a:rect l="textAreaLeft" t="textAreaTop" r="textAreaRight" b="textAreaBottom"/>
            <a:pathLst>
              <a:path w="1365796" h="2447628">
                <a:moveTo>
                  <a:pt x="0" y="0"/>
                </a:moveTo>
                <a:lnTo>
                  <a:pt x="1365797" y="0"/>
                </a:lnTo>
                <a:lnTo>
                  <a:pt x="1365797" y="2447628"/>
                </a:lnTo>
                <a:lnTo>
                  <a:pt x="0" y="2447628"/>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20" name="TextBox 12"/>
          <p:cNvSpPr/>
          <p:nvPr/>
        </p:nvSpPr>
        <p:spPr>
          <a:xfrm>
            <a:off x="2731680" y="4465440"/>
            <a:ext cx="3413880" cy="420840"/>
          </a:xfrm>
          <a:prstGeom prst="rect">
            <a:avLst/>
          </a:prstGeom>
          <a:noFill/>
          <a:ln w="0">
            <a:noFill/>
          </a:ln>
        </p:spPr>
        <p:style>
          <a:lnRef idx="0"/>
          <a:fillRef idx="0"/>
          <a:effectRef idx="0"/>
          <a:fontRef idx="minor"/>
        </p:style>
        <p:txBody>
          <a:bodyPr lIns="0" rIns="0" tIns="0" bIns="0" anchor="t">
            <a:spAutoFit/>
          </a:bodyPr>
          <a:p>
            <a:pPr defTabSz="914400">
              <a:lnSpc>
                <a:spcPts val="3311"/>
              </a:lnSpc>
            </a:pPr>
            <a:r>
              <a:rPr b="1" lang="en-US" sz="2680" strike="noStrike" u="none">
                <a:solidFill>
                  <a:srgbClr val="d4d4d1"/>
                </a:solidFill>
                <a:uFillTx/>
                <a:latin typeface="IBM Plex Sans Medium"/>
                <a:ea typeface="IBM Plex Sans Medium"/>
              </a:rPr>
              <a:t>Analysis</a:t>
            </a:r>
            <a:endParaRPr b="0" lang="en-IN" sz="2680" strike="noStrike" u="none">
              <a:solidFill>
                <a:srgbClr val="000000"/>
              </a:solidFill>
              <a:uFillTx/>
              <a:latin typeface="Arial"/>
            </a:endParaRPr>
          </a:p>
        </p:txBody>
      </p:sp>
      <p:sp>
        <p:nvSpPr>
          <p:cNvPr id="121" name="TextBox 13"/>
          <p:cNvSpPr/>
          <p:nvPr/>
        </p:nvSpPr>
        <p:spPr>
          <a:xfrm>
            <a:off x="2731680" y="4970160"/>
            <a:ext cx="7741800" cy="130932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0" lang="en-US" sz="2130" strike="noStrike" u="none">
                <a:solidFill>
                  <a:srgbClr val="d4d4d1"/>
                </a:solidFill>
                <a:uFillTx/>
                <a:latin typeface="Roboto"/>
                <a:ea typeface="Roboto"/>
              </a:rPr>
              <a:t>The IDS applies per-defined rules or anomaly detection algorithms to analyze the captured data. It looks for patterns that indicate suspicious activity.</a:t>
            </a:r>
            <a:endParaRPr b="0" lang="en-IN" sz="2130" strike="noStrike" u="none">
              <a:solidFill>
                <a:srgbClr val="000000"/>
              </a:solidFill>
              <a:uFillTx/>
              <a:latin typeface="Arial"/>
            </a:endParaRPr>
          </a:p>
        </p:txBody>
      </p:sp>
      <p:sp>
        <p:nvSpPr>
          <p:cNvPr id="122" name="Freeform 14"/>
          <p:cNvSpPr/>
          <p:nvPr/>
        </p:nvSpPr>
        <p:spPr>
          <a:xfrm>
            <a:off x="956160" y="6649200"/>
            <a:ext cx="1365480" cy="2884320"/>
          </a:xfrm>
          <a:custGeom>
            <a:avLst/>
            <a:gdLst>
              <a:gd name="textAreaLeft" fmla="*/ 0 w 1365480"/>
              <a:gd name="textAreaRight" fmla="*/ 1365840 w 1365480"/>
              <a:gd name="textAreaTop" fmla="*/ 0 h 2884320"/>
              <a:gd name="textAreaBottom" fmla="*/ 2884680 h 2884320"/>
            </a:gdLst>
            <a:ahLst/>
            <a:rect l="textAreaLeft" t="textAreaTop" r="textAreaRight" b="textAreaBottom"/>
            <a:pathLst>
              <a:path w="1365796" h="2884586">
                <a:moveTo>
                  <a:pt x="0" y="0"/>
                </a:moveTo>
                <a:lnTo>
                  <a:pt x="1365797" y="0"/>
                </a:lnTo>
                <a:lnTo>
                  <a:pt x="1365797" y="2884587"/>
                </a:lnTo>
                <a:lnTo>
                  <a:pt x="0" y="2884587"/>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23" name="TextBox 15"/>
          <p:cNvSpPr/>
          <p:nvPr/>
        </p:nvSpPr>
        <p:spPr>
          <a:xfrm>
            <a:off x="2731680" y="6913080"/>
            <a:ext cx="3413880" cy="420840"/>
          </a:xfrm>
          <a:prstGeom prst="rect">
            <a:avLst/>
          </a:prstGeom>
          <a:noFill/>
          <a:ln w="0">
            <a:noFill/>
          </a:ln>
        </p:spPr>
        <p:style>
          <a:lnRef idx="0"/>
          <a:fillRef idx="0"/>
          <a:effectRef idx="0"/>
          <a:fontRef idx="minor"/>
        </p:style>
        <p:txBody>
          <a:bodyPr lIns="0" rIns="0" tIns="0" bIns="0" anchor="t">
            <a:spAutoFit/>
          </a:bodyPr>
          <a:p>
            <a:pPr defTabSz="914400">
              <a:lnSpc>
                <a:spcPts val="3311"/>
              </a:lnSpc>
            </a:pPr>
            <a:r>
              <a:rPr b="1" lang="en-US" sz="2680" strike="noStrike" u="none">
                <a:solidFill>
                  <a:srgbClr val="d4d4d1"/>
                </a:solidFill>
                <a:uFillTx/>
                <a:latin typeface="IBM Plex Sans Medium"/>
                <a:ea typeface="IBM Plex Sans Medium"/>
              </a:rPr>
              <a:t>Alerting</a:t>
            </a:r>
            <a:endParaRPr b="0" lang="en-IN" sz="2680" strike="noStrike" u="none">
              <a:solidFill>
                <a:srgbClr val="000000"/>
              </a:solidFill>
              <a:uFillTx/>
              <a:latin typeface="Arial"/>
            </a:endParaRPr>
          </a:p>
        </p:txBody>
      </p:sp>
      <p:sp>
        <p:nvSpPr>
          <p:cNvPr id="124" name="TextBox 16"/>
          <p:cNvSpPr/>
          <p:nvPr/>
        </p:nvSpPr>
        <p:spPr>
          <a:xfrm>
            <a:off x="2731680" y="7417800"/>
            <a:ext cx="7741800" cy="174564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0" lang="en-US" sz="2130" strike="noStrike" u="none">
                <a:solidFill>
                  <a:srgbClr val="d4d4d1"/>
                </a:solidFill>
                <a:uFillTx/>
                <a:latin typeface="Roboto"/>
                <a:ea typeface="Roboto"/>
              </a:rPr>
              <a:t>Upon detecting suspicious activity, the IDS alerts administrators through notifications, logs, or visual alarms. It provides detailed information about the detected threats, including their nature and source.</a:t>
            </a:r>
            <a:endParaRPr b="0" lang="en-IN" sz="213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25" name="Group 2"/>
          <p:cNvGrpSpPr/>
          <p:nvPr/>
        </p:nvGrpSpPr>
        <p:grpSpPr>
          <a:xfrm>
            <a:off x="0" y="0"/>
            <a:ext cx="18287640" cy="10286640"/>
            <a:chOff x="0" y="0"/>
            <a:chExt cx="18287640" cy="10286640"/>
          </a:xfrm>
        </p:grpSpPr>
        <p:sp>
          <p:nvSpPr>
            <p:cNvPr id="126" name="Freeform 3"/>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2242a"/>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grpSp>
        <p:nvGrpSpPr>
          <p:cNvPr id="127" name="Group 4"/>
          <p:cNvGrpSpPr/>
          <p:nvPr/>
        </p:nvGrpSpPr>
        <p:grpSpPr>
          <a:xfrm>
            <a:off x="0" y="0"/>
            <a:ext cx="18287640" cy="10286640"/>
            <a:chOff x="0" y="0"/>
            <a:chExt cx="18287640" cy="10286640"/>
          </a:xfrm>
        </p:grpSpPr>
        <p:sp>
          <p:nvSpPr>
            <p:cNvPr id="128" name="Freeform 5"/>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92c32"/>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129" name="TextBox 6"/>
          <p:cNvSpPr/>
          <p:nvPr/>
        </p:nvSpPr>
        <p:spPr>
          <a:xfrm>
            <a:off x="992160" y="2450880"/>
            <a:ext cx="11158560" cy="1761480"/>
          </a:xfrm>
          <a:prstGeom prst="rect">
            <a:avLst/>
          </a:prstGeom>
          <a:noFill/>
          <a:ln w="0">
            <a:noFill/>
          </a:ln>
        </p:spPr>
        <p:style>
          <a:lnRef idx="0"/>
          <a:fillRef idx="0"/>
          <a:effectRef idx="0"/>
          <a:fontRef idx="minor"/>
        </p:style>
        <p:txBody>
          <a:bodyPr lIns="0" rIns="0" tIns="0" bIns="0" anchor="t">
            <a:spAutoFit/>
          </a:bodyPr>
          <a:p>
            <a:pPr defTabSz="914400">
              <a:lnSpc>
                <a:spcPts val="6936"/>
              </a:lnSpc>
            </a:pPr>
            <a:r>
              <a:rPr b="1" lang="en-US" sz="5560" strike="noStrike" u="none">
                <a:solidFill>
                  <a:srgbClr val="f3f3f2"/>
                </a:solidFill>
                <a:uFillTx/>
                <a:latin typeface="IBM Plex Sans Medium"/>
                <a:ea typeface="IBM Plex Sans Medium"/>
              </a:rPr>
              <a:t>Advantages and Limitations of IDS</a:t>
            </a:r>
            <a:endParaRPr b="0" lang="en-IN" sz="5560" strike="noStrike" u="none">
              <a:solidFill>
                <a:srgbClr val="000000"/>
              </a:solidFill>
              <a:uFillTx/>
              <a:latin typeface="Arial"/>
            </a:endParaRPr>
          </a:p>
        </p:txBody>
      </p:sp>
      <p:sp>
        <p:nvSpPr>
          <p:cNvPr id="130" name="TextBox 7"/>
          <p:cNvSpPr/>
          <p:nvPr/>
        </p:nvSpPr>
        <p:spPr>
          <a:xfrm>
            <a:off x="992160" y="4739040"/>
            <a:ext cx="3543840" cy="43668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1" lang="en-US" sz="2750" strike="noStrike" u="none">
                <a:solidFill>
                  <a:srgbClr val="f3f3f2"/>
                </a:solidFill>
                <a:uFillTx/>
                <a:latin typeface="IBM Plex Sans Medium"/>
                <a:ea typeface="IBM Plex Sans Medium"/>
              </a:rPr>
              <a:t>Advantages</a:t>
            </a:r>
            <a:endParaRPr b="0" lang="en-IN" sz="2750" strike="noStrike" u="none">
              <a:solidFill>
                <a:srgbClr val="000000"/>
              </a:solidFill>
              <a:uFillTx/>
              <a:latin typeface="Arial"/>
            </a:endParaRPr>
          </a:p>
        </p:txBody>
      </p:sp>
      <p:sp>
        <p:nvSpPr>
          <p:cNvPr id="131" name="TextBox 8"/>
          <p:cNvSpPr/>
          <p:nvPr/>
        </p:nvSpPr>
        <p:spPr>
          <a:xfrm>
            <a:off x="992160" y="5379840"/>
            <a:ext cx="7805520" cy="452880"/>
          </a:xfrm>
          <a:prstGeom prst="rect">
            <a:avLst/>
          </a:prstGeom>
          <a:noFill/>
          <a:ln w="0">
            <a:noFill/>
          </a:ln>
        </p:spPr>
        <p:style>
          <a:lnRef idx="0"/>
          <a:fillRef idx="0"/>
          <a:effectRef idx="0"/>
          <a:fontRef idx="minor"/>
        </p:style>
        <p:txBody>
          <a:bodyPr lIns="0" rIns="0" tIns="0" bIns="0" anchor="t">
            <a:spAutoFit/>
          </a:bodyPr>
          <a:p>
            <a:pPr lvl="1" marL="329760" indent="-164880" defTabSz="914400">
              <a:lnSpc>
                <a:spcPts val="3563"/>
              </a:lnSpc>
              <a:buClr>
                <a:srgbClr val="d4d4d1"/>
              </a:buClr>
              <a:buFont typeface="Arial"/>
              <a:buChar char="•"/>
            </a:pPr>
            <a:r>
              <a:rPr b="0" lang="en-US" sz="2190" strike="noStrike" u="none">
                <a:solidFill>
                  <a:srgbClr val="d4d4d1"/>
                </a:solidFill>
                <a:uFillTx/>
                <a:latin typeface="Roboto"/>
                <a:ea typeface="Roboto"/>
              </a:rPr>
              <a:t>Early threat detection</a:t>
            </a:r>
            <a:endParaRPr b="0" lang="en-IN" sz="2190" strike="noStrike" u="none">
              <a:solidFill>
                <a:srgbClr val="000000"/>
              </a:solidFill>
              <a:uFillTx/>
              <a:latin typeface="Arial"/>
            </a:endParaRPr>
          </a:p>
        </p:txBody>
      </p:sp>
      <p:sp>
        <p:nvSpPr>
          <p:cNvPr id="132" name="TextBox 9"/>
          <p:cNvSpPr/>
          <p:nvPr/>
        </p:nvSpPr>
        <p:spPr>
          <a:xfrm>
            <a:off x="992160" y="5932440"/>
            <a:ext cx="7805520" cy="452880"/>
          </a:xfrm>
          <a:prstGeom prst="rect">
            <a:avLst/>
          </a:prstGeom>
          <a:noFill/>
          <a:ln w="0">
            <a:noFill/>
          </a:ln>
        </p:spPr>
        <p:style>
          <a:lnRef idx="0"/>
          <a:fillRef idx="0"/>
          <a:effectRef idx="0"/>
          <a:fontRef idx="minor"/>
        </p:style>
        <p:txBody>
          <a:bodyPr lIns="0" rIns="0" tIns="0" bIns="0" anchor="t">
            <a:spAutoFit/>
          </a:bodyPr>
          <a:p>
            <a:pPr lvl="1" marL="329760" indent="-164880" defTabSz="914400">
              <a:lnSpc>
                <a:spcPts val="3563"/>
              </a:lnSpc>
              <a:buClr>
                <a:srgbClr val="d4d4d1"/>
              </a:buClr>
              <a:buFont typeface="Arial"/>
              <a:buChar char="•"/>
            </a:pPr>
            <a:r>
              <a:rPr b="0" lang="en-US" sz="2190" strike="noStrike" u="none">
                <a:solidFill>
                  <a:srgbClr val="d4d4d1"/>
                </a:solidFill>
                <a:uFillTx/>
                <a:latin typeface="Roboto"/>
                <a:ea typeface="Roboto"/>
              </a:rPr>
              <a:t>Improved security posture</a:t>
            </a:r>
            <a:endParaRPr b="0" lang="en-IN" sz="2190" strike="noStrike" u="none">
              <a:solidFill>
                <a:srgbClr val="000000"/>
              </a:solidFill>
              <a:uFillTx/>
              <a:latin typeface="Arial"/>
            </a:endParaRPr>
          </a:p>
        </p:txBody>
      </p:sp>
      <p:sp>
        <p:nvSpPr>
          <p:cNvPr id="133" name="TextBox 10"/>
          <p:cNvSpPr/>
          <p:nvPr/>
        </p:nvSpPr>
        <p:spPr>
          <a:xfrm>
            <a:off x="992160" y="6485040"/>
            <a:ext cx="7805520" cy="452880"/>
          </a:xfrm>
          <a:prstGeom prst="rect">
            <a:avLst/>
          </a:prstGeom>
          <a:noFill/>
          <a:ln w="0">
            <a:noFill/>
          </a:ln>
        </p:spPr>
        <p:style>
          <a:lnRef idx="0"/>
          <a:fillRef idx="0"/>
          <a:effectRef idx="0"/>
          <a:fontRef idx="minor"/>
        </p:style>
        <p:txBody>
          <a:bodyPr lIns="0" rIns="0" tIns="0" bIns="0" anchor="t">
            <a:spAutoFit/>
          </a:bodyPr>
          <a:p>
            <a:pPr lvl="1" marL="329760" indent="-164880" defTabSz="914400">
              <a:lnSpc>
                <a:spcPts val="3563"/>
              </a:lnSpc>
              <a:buClr>
                <a:srgbClr val="d4d4d1"/>
              </a:buClr>
              <a:buFont typeface="Arial"/>
              <a:buChar char="•"/>
            </a:pPr>
            <a:r>
              <a:rPr b="0" lang="en-US" sz="2190" strike="noStrike" u="none">
                <a:solidFill>
                  <a:srgbClr val="d4d4d1"/>
                </a:solidFill>
                <a:uFillTx/>
                <a:latin typeface="Roboto"/>
                <a:ea typeface="Roboto"/>
              </a:rPr>
              <a:t>Proactive security measures</a:t>
            </a:r>
            <a:endParaRPr b="0" lang="en-IN" sz="2190" strike="noStrike" u="none">
              <a:solidFill>
                <a:srgbClr val="000000"/>
              </a:solidFill>
              <a:uFillTx/>
              <a:latin typeface="Arial"/>
            </a:endParaRPr>
          </a:p>
        </p:txBody>
      </p:sp>
      <p:sp>
        <p:nvSpPr>
          <p:cNvPr id="134" name="TextBox 11"/>
          <p:cNvSpPr/>
          <p:nvPr/>
        </p:nvSpPr>
        <p:spPr>
          <a:xfrm>
            <a:off x="9499320" y="4739040"/>
            <a:ext cx="3543840" cy="43668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1" lang="en-US" sz="2750" strike="noStrike" u="none">
                <a:solidFill>
                  <a:srgbClr val="f3f3f2"/>
                </a:solidFill>
                <a:uFillTx/>
                <a:latin typeface="IBM Plex Sans Medium"/>
                <a:ea typeface="IBM Plex Sans Medium"/>
              </a:rPr>
              <a:t>Limitations</a:t>
            </a:r>
            <a:endParaRPr b="0" lang="en-IN" sz="2750" strike="noStrike" u="none">
              <a:solidFill>
                <a:srgbClr val="000000"/>
              </a:solidFill>
              <a:uFillTx/>
              <a:latin typeface="Arial"/>
            </a:endParaRPr>
          </a:p>
        </p:txBody>
      </p:sp>
      <p:sp>
        <p:nvSpPr>
          <p:cNvPr id="135" name="TextBox 12"/>
          <p:cNvSpPr/>
          <p:nvPr/>
        </p:nvSpPr>
        <p:spPr>
          <a:xfrm>
            <a:off x="9499320" y="5379840"/>
            <a:ext cx="7805520" cy="452880"/>
          </a:xfrm>
          <a:prstGeom prst="rect">
            <a:avLst/>
          </a:prstGeom>
          <a:noFill/>
          <a:ln w="0">
            <a:noFill/>
          </a:ln>
        </p:spPr>
        <p:style>
          <a:lnRef idx="0"/>
          <a:fillRef idx="0"/>
          <a:effectRef idx="0"/>
          <a:fontRef idx="minor"/>
        </p:style>
        <p:txBody>
          <a:bodyPr lIns="0" rIns="0" tIns="0" bIns="0" anchor="t">
            <a:spAutoFit/>
          </a:bodyPr>
          <a:p>
            <a:pPr lvl="1" marL="329760" indent="-164880" defTabSz="914400">
              <a:lnSpc>
                <a:spcPts val="3563"/>
              </a:lnSpc>
              <a:buClr>
                <a:srgbClr val="d4d4d1"/>
              </a:buClr>
              <a:buFont typeface="Arial"/>
              <a:buChar char="•"/>
            </a:pPr>
            <a:r>
              <a:rPr b="0" lang="en-US" sz="2190" strike="noStrike" u="none">
                <a:solidFill>
                  <a:srgbClr val="d4d4d1"/>
                </a:solidFill>
                <a:uFillTx/>
                <a:latin typeface="Roboto"/>
                <a:ea typeface="Roboto"/>
              </a:rPr>
              <a:t>False positives</a:t>
            </a:r>
            <a:endParaRPr b="0" lang="en-IN" sz="2190" strike="noStrike" u="none">
              <a:solidFill>
                <a:srgbClr val="000000"/>
              </a:solidFill>
              <a:uFillTx/>
              <a:latin typeface="Arial"/>
            </a:endParaRPr>
          </a:p>
        </p:txBody>
      </p:sp>
      <p:sp>
        <p:nvSpPr>
          <p:cNvPr id="136" name="TextBox 13"/>
          <p:cNvSpPr/>
          <p:nvPr/>
        </p:nvSpPr>
        <p:spPr>
          <a:xfrm>
            <a:off x="9499320" y="5932440"/>
            <a:ext cx="7805520" cy="452880"/>
          </a:xfrm>
          <a:prstGeom prst="rect">
            <a:avLst/>
          </a:prstGeom>
          <a:noFill/>
          <a:ln w="0">
            <a:noFill/>
          </a:ln>
        </p:spPr>
        <p:style>
          <a:lnRef idx="0"/>
          <a:fillRef idx="0"/>
          <a:effectRef idx="0"/>
          <a:fontRef idx="minor"/>
        </p:style>
        <p:txBody>
          <a:bodyPr lIns="0" rIns="0" tIns="0" bIns="0" anchor="t">
            <a:spAutoFit/>
          </a:bodyPr>
          <a:p>
            <a:pPr lvl="1" marL="329760" indent="-164880" defTabSz="914400">
              <a:lnSpc>
                <a:spcPts val="3563"/>
              </a:lnSpc>
              <a:buClr>
                <a:srgbClr val="d4d4d1"/>
              </a:buClr>
              <a:buFont typeface="Arial"/>
              <a:buChar char="•"/>
            </a:pPr>
            <a:r>
              <a:rPr b="0" lang="en-US" sz="2190" strike="noStrike" u="none">
                <a:solidFill>
                  <a:srgbClr val="d4d4d1"/>
                </a:solidFill>
                <a:uFillTx/>
                <a:latin typeface="Roboto"/>
                <a:ea typeface="Roboto"/>
              </a:rPr>
              <a:t>Limited prevention capability</a:t>
            </a:r>
            <a:endParaRPr b="0" lang="en-IN" sz="2190" strike="noStrike" u="none">
              <a:solidFill>
                <a:srgbClr val="000000"/>
              </a:solidFill>
              <a:uFillTx/>
              <a:latin typeface="Arial"/>
            </a:endParaRPr>
          </a:p>
        </p:txBody>
      </p:sp>
      <p:sp>
        <p:nvSpPr>
          <p:cNvPr id="137" name="TextBox 14"/>
          <p:cNvSpPr/>
          <p:nvPr/>
        </p:nvSpPr>
        <p:spPr>
          <a:xfrm>
            <a:off x="9499320" y="6485040"/>
            <a:ext cx="7805520" cy="452880"/>
          </a:xfrm>
          <a:prstGeom prst="rect">
            <a:avLst/>
          </a:prstGeom>
          <a:noFill/>
          <a:ln w="0">
            <a:noFill/>
          </a:ln>
        </p:spPr>
        <p:style>
          <a:lnRef idx="0"/>
          <a:fillRef idx="0"/>
          <a:effectRef idx="0"/>
          <a:fontRef idx="minor"/>
        </p:style>
        <p:txBody>
          <a:bodyPr lIns="0" rIns="0" tIns="0" bIns="0" anchor="t">
            <a:spAutoFit/>
          </a:bodyPr>
          <a:p>
            <a:pPr lvl="1" marL="329760" indent="-164880" defTabSz="914400">
              <a:lnSpc>
                <a:spcPts val="3563"/>
              </a:lnSpc>
              <a:buClr>
                <a:srgbClr val="d4d4d1"/>
              </a:buClr>
              <a:buFont typeface="Arial"/>
              <a:buChar char="•"/>
            </a:pPr>
            <a:r>
              <a:rPr b="0" lang="en-US" sz="2190" strike="noStrike" u="none">
                <a:solidFill>
                  <a:srgbClr val="d4d4d1"/>
                </a:solidFill>
                <a:uFillTx/>
                <a:latin typeface="Roboto"/>
                <a:ea typeface="Roboto"/>
              </a:rPr>
              <a:t>Resource intensive</a:t>
            </a:r>
            <a:endParaRPr b="0" lang="en-IN" sz="219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38" name="Group 2"/>
          <p:cNvGrpSpPr/>
          <p:nvPr/>
        </p:nvGrpSpPr>
        <p:grpSpPr>
          <a:xfrm>
            <a:off x="0" y="0"/>
            <a:ext cx="18287640" cy="10286640"/>
            <a:chOff x="0" y="0"/>
            <a:chExt cx="18287640" cy="10286640"/>
          </a:xfrm>
        </p:grpSpPr>
        <p:sp>
          <p:nvSpPr>
            <p:cNvPr id="139" name="Freeform 3"/>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2242a"/>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grpSp>
        <p:nvGrpSpPr>
          <p:cNvPr id="140" name="Group 4"/>
          <p:cNvGrpSpPr/>
          <p:nvPr/>
        </p:nvGrpSpPr>
        <p:grpSpPr>
          <a:xfrm>
            <a:off x="0" y="0"/>
            <a:ext cx="18287640" cy="10286640"/>
            <a:chOff x="0" y="0"/>
            <a:chExt cx="18287640" cy="10286640"/>
          </a:xfrm>
        </p:grpSpPr>
        <p:sp>
          <p:nvSpPr>
            <p:cNvPr id="141" name="Freeform 5"/>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92c32"/>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142" name="TextBox 6"/>
          <p:cNvSpPr/>
          <p:nvPr/>
        </p:nvSpPr>
        <p:spPr>
          <a:xfrm>
            <a:off x="992160" y="1972440"/>
            <a:ext cx="16647840" cy="881280"/>
          </a:xfrm>
          <a:prstGeom prst="rect">
            <a:avLst/>
          </a:prstGeom>
          <a:noFill/>
          <a:ln w="0">
            <a:noFill/>
          </a:ln>
        </p:spPr>
        <p:style>
          <a:lnRef idx="0"/>
          <a:fillRef idx="0"/>
          <a:effectRef idx="0"/>
          <a:fontRef idx="minor"/>
        </p:style>
        <p:txBody>
          <a:bodyPr lIns="0" rIns="0" tIns="0" bIns="0" anchor="t">
            <a:spAutoFit/>
          </a:bodyPr>
          <a:p>
            <a:pPr defTabSz="914400">
              <a:lnSpc>
                <a:spcPts val="6936"/>
              </a:lnSpc>
            </a:pPr>
            <a:r>
              <a:rPr b="1" lang="en-US" sz="5560" strike="noStrike" u="none">
                <a:solidFill>
                  <a:srgbClr val="f3f3f2"/>
                </a:solidFill>
                <a:uFillTx/>
                <a:latin typeface="IBM Plex Sans Medium"/>
                <a:ea typeface="IBM Plex Sans Medium"/>
              </a:rPr>
              <a:t>Introduction to Honeypots</a:t>
            </a:r>
            <a:endParaRPr b="0" lang="en-IN" sz="5560" strike="noStrike" u="none">
              <a:solidFill>
                <a:srgbClr val="000000"/>
              </a:solidFill>
              <a:uFillTx/>
              <a:latin typeface="Arial"/>
            </a:endParaRPr>
          </a:p>
        </p:txBody>
      </p:sp>
      <p:sp>
        <p:nvSpPr>
          <p:cNvPr id="143" name="Freeform 7"/>
          <p:cNvSpPr/>
          <p:nvPr/>
        </p:nvSpPr>
        <p:spPr>
          <a:xfrm>
            <a:off x="3722760" y="3444480"/>
            <a:ext cx="2689560" cy="1009440"/>
          </a:xfrm>
          <a:custGeom>
            <a:avLst/>
            <a:gdLst>
              <a:gd name="textAreaLeft" fmla="*/ 0 w 2689560"/>
              <a:gd name="textAreaRight" fmla="*/ 2689920 w 2689560"/>
              <a:gd name="textAreaTop" fmla="*/ 0 h 1009440"/>
              <a:gd name="textAreaBottom" fmla="*/ 1009800 h 1009440"/>
            </a:gdLst>
            <a:ahLst/>
            <a:rect l="textAreaLeft" t="textAreaTop" r="textAreaRight" b="textAreaBottom"/>
            <a:pathLst>
              <a:path w="2690069" h="1009947">
                <a:moveTo>
                  <a:pt x="0" y="0"/>
                </a:moveTo>
                <a:lnTo>
                  <a:pt x="2690069" y="0"/>
                </a:lnTo>
                <a:lnTo>
                  <a:pt x="2690069" y="1009947"/>
                </a:lnTo>
                <a:lnTo>
                  <a:pt x="0" y="100994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44" name="TextBox 8"/>
          <p:cNvSpPr/>
          <p:nvPr/>
        </p:nvSpPr>
        <p:spPr>
          <a:xfrm>
            <a:off x="4961520" y="3669840"/>
            <a:ext cx="212400" cy="563760"/>
          </a:xfrm>
          <a:prstGeom prst="rect">
            <a:avLst/>
          </a:prstGeom>
          <a:noFill/>
          <a:ln w="0">
            <a:noFill/>
          </a:ln>
        </p:spPr>
        <p:style>
          <a:lnRef idx="0"/>
          <a:fillRef idx="0"/>
          <a:effectRef idx="0"/>
          <a:fontRef idx="minor"/>
        </p:style>
        <p:txBody>
          <a:bodyPr lIns="0" rIns="0" tIns="0" bIns="0" anchor="t">
            <a:spAutoFit/>
          </a:bodyPr>
          <a:p>
            <a:pPr algn="ctr" defTabSz="914400">
              <a:lnSpc>
                <a:spcPts val="4436"/>
              </a:lnSpc>
            </a:pPr>
            <a:r>
              <a:rPr b="1" lang="en-US" sz="2750" strike="noStrike" u="none">
                <a:solidFill>
                  <a:srgbClr val="d4d4d1"/>
                </a:solidFill>
                <a:uFillTx/>
                <a:latin typeface="IBM Plex Sans Medium"/>
                <a:ea typeface="IBM Plex Sans Medium"/>
              </a:rPr>
              <a:t>1</a:t>
            </a:r>
            <a:endParaRPr b="0" lang="en-IN" sz="2750" strike="noStrike" u="none">
              <a:solidFill>
                <a:srgbClr val="000000"/>
              </a:solidFill>
              <a:uFillTx/>
              <a:latin typeface="Arial"/>
            </a:endParaRPr>
          </a:p>
        </p:txBody>
      </p:sp>
      <p:sp>
        <p:nvSpPr>
          <p:cNvPr id="145" name="TextBox 9"/>
          <p:cNvSpPr/>
          <p:nvPr/>
        </p:nvSpPr>
        <p:spPr>
          <a:xfrm>
            <a:off x="6696360" y="3718440"/>
            <a:ext cx="2663640" cy="43668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1" lang="en-US" sz="2750" strike="noStrike" u="none">
                <a:solidFill>
                  <a:srgbClr val="d4d4d1"/>
                </a:solidFill>
                <a:uFillTx/>
                <a:latin typeface="IBM Plex Sans Medium"/>
                <a:ea typeface="IBM Plex Sans Medium"/>
              </a:rPr>
              <a:t>Deception</a:t>
            </a:r>
            <a:endParaRPr b="0" lang="en-IN" sz="2750" strike="noStrike" u="none">
              <a:solidFill>
                <a:srgbClr val="000000"/>
              </a:solidFill>
              <a:uFillTx/>
              <a:latin typeface="Arial"/>
            </a:endParaRPr>
          </a:p>
        </p:txBody>
      </p:sp>
      <p:grpSp>
        <p:nvGrpSpPr>
          <p:cNvPr id="146" name="Group 10"/>
          <p:cNvGrpSpPr/>
          <p:nvPr/>
        </p:nvGrpSpPr>
        <p:grpSpPr>
          <a:xfrm>
            <a:off x="6483960" y="4470480"/>
            <a:ext cx="10740600" cy="18720"/>
            <a:chOff x="6483960" y="4470480"/>
            <a:chExt cx="10740600" cy="18720"/>
          </a:xfrm>
        </p:grpSpPr>
        <p:sp>
          <p:nvSpPr>
            <p:cNvPr id="147" name="Freeform 11"/>
            <p:cNvSpPr/>
            <p:nvPr/>
          </p:nvSpPr>
          <p:spPr>
            <a:xfrm>
              <a:off x="6483960" y="4470480"/>
              <a:ext cx="10740600" cy="18720"/>
            </a:xfrm>
            <a:custGeom>
              <a:avLst/>
              <a:gdLst>
                <a:gd name="textAreaLeft" fmla="*/ 0 w 10740600"/>
                <a:gd name="textAreaRight" fmla="*/ 10740960 w 10740600"/>
                <a:gd name="textAreaTop" fmla="*/ 0 h 18720"/>
                <a:gd name="textAreaBottom" fmla="*/ 19080 h 18720"/>
              </a:gdLst>
              <a:ahLst/>
              <a:rect l="textAreaLeft" t="textAreaTop" r="textAreaRight" b="textAreaBottom"/>
              <a:pathLst>
                <a:path w="14321410" h="25400">
                  <a:moveTo>
                    <a:pt x="0" y="12700"/>
                  </a:moveTo>
                  <a:cubicBezTo>
                    <a:pt x="0" y="5715"/>
                    <a:pt x="5715" y="0"/>
                    <a:pt x="12700" y="0"/>
                  </a:cubicBezTo>
                  <a:lnTo>
                    <a:pt x="14308710" y="0"/>
                  </a:lnTo>
                  <a:cubicBezTo>
                    <a:pt x="14315695" y="0"/>
                    <a:pt x="14321410" y="5715"/>
                    <a:pt x="14321410" y="12700"/>
                  </a:cubicBezTo>
                  <a:cubicBezTo>
                    <a:pt x="14321410" y="19685"/>
                    <a:pt x="14315695" y="25400"/>
                    <a:pt x="14308710" y="25400"/>
                  </a:cubicBezTo>
                  <a:lnTo>
                    <a:pt x="12700" y="25400"/>
                  </a:lnTo>
                  <a:cubicBezTo>
                    <a:pt x="5715" y="25400"/>
                    <a:pt x="0" y="19685"/>
                    <a:pt x="0" y="12700"/>
                  </a:cubicBezTo>
                  <a:close/>
                </a:path>
              </a:pathLst>
            </a:custGeom>
            <a:solidFill>
              <a:srgbClr val="61646a"/>
            </a:solidFill>
            <a:ln w="0">
              <a:noFill/>
            </a:ln>
          </p:spPr>
          <p:style>
            <a:lnRef idx="0"/>
            <a:fillRef idx="0"/>
            <a:effectRef idx="0"/>
            <a:fontRef idx="minor"/>
          </p:style>
          <p:txBody>
            <a:bodyPr lIns="90000" rIns="90000" tIns="-25920" bIns="-25920" anchor="t">
              <a:noAutofit/>
            </a:bodyPr>
            <a:p>
              <a:endParaRPr b="0" lang="en-IN" sz="1800" strike="noStrike" u="none">
                <a:solidFill>
                  <a:srgbClr val="ffffff"/>
                </a:solidFill>
                <a:uFillTx/>
                <a:latin typeface="Arial"/>
              </a:endParaRPr>
            </a:p>
          </p:txBody>
        </p:sp>
      </p:grpSp>
      <p:sp>
        <p:nvSpPr>
          <p:cNvPr id="148" name="Freeform 12"/>
          <p:cNvSpPr/>
          <p:nvPr/>
        </p:nvSpPr>
        <p:spPr>
          <a:xfrm>
            <a:off x="2377800" y="4525200"/>
            <a:ext cx="5379840" cy="1009440"/>
          </a:xfrm>
          <a:custGeom>
            <a:avLst/>
            <a:gdLst>
              <a:gd name="textAreaLeft" fmla="*/ 0 w 5379840"/>
              <a:gd name="textAreaRight" fmla="*/ 5380200 w 5379840"/>
              <a:gd name="textAreaTop" fmla="*/ 0 h 1009440"/>
              <a:gd name="textAreaBottom" fmla="*/ 1009800 h 1009440"/>
            </a:gdLst>
            <a:ahLst/>
            <a:rect l="textAreaLeft" t="textAreaTop" r="textAreaRight" b="textAreaBottom"/>
            <a:pathLst>
              <a:path w="5380136" h="1009947">
                <a:moveTo>
                  <a:pt x="0" y="0"/>
                </a:moveTo>
                <a:lnTo>
                  <a:pt x="5380136" y="0"/>
                </a:lnTo>
                <a:lnTo>
                  <a:pt x="5380136" y="1009947"/>
                </a:lnTo>
                <a:lnTo>
                  <a:pt x="0" y="1009947"/>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49" name="TextBox 13"/>
          <p:cNvSpPr/>
          <p:nvPr/>
        </p:nvSpPr>
        <p:spPr>
          <a:xfrm>
            <a:off x="4961520" y="4641840"/>
            <a:ext cx="212400" cy="563760"/>
          </a:xfrm>
          <a:prstGeom prst="rect">
            <a:avLst/>
          </a:prstGeom>
          <a:noFill/>
          <a:ln w="0">
            <a:noFill/>
          </a:ln>
        </p:spPr>
        <p:style>
          <a:lnRef idx="0"/>
          <a:fillRef idx="0"/>
          <a:effectRef idx="0"/>
          <a:fontRef idx="minor"/>
        </p:style>
        <p:txBody>
          <a:bodyPr lIns="0" rIns="0" tIns="0" bIns="0" anchor="t">
            <a:spAutoFit/>
          </a:bodyPr>
          <a:p>
            <a:pPr algn="ctr" defTabSz="914400">
              <a:lnSpc>
                <a:spcPts val="4436"/>
              </a:lnSpc>
            </a:pPr>
            <a:r>
              <a:rPr b="1" lang="en-US" sz="2750" strike="noStrike" u="none">
                <a:solidFill>
                  <a:srgbClr val="d4d4d1"/>
                </a:solidFill>
                <a:uFillTx/>
                <a:latin typeface="IBM Plex Sans Medium"/>
                <a:ea typeface="IBM Plex Sans Medium"/>
              </a:rPr>
              <a:t>2</a:t>
            </a:r>
            <a:endParaRPr b="0" lang="en-IN" sz="2750" strike="noStrike" u="none">
              <a:solidFill>
                <a:srgbClr val="000000"/>
              </a:solidFill>
              <a:uFillTx/>
              <a:latin typeface="Arial"/>
            </a:endParaRPr>
          </a:p>
        </p:txBody>
      </p:sp>
      <p:sp>
        <p:nvSpPr>
          <p:cNvPr id="150" name="TextBox 14"/>
          <p:cNvSpPr/>
          <p:nvPr/>
        </p:nvSpPr>
        <p:spPr>
          <a:xfrm>
            <a:off x="8041680" y="4799160"/>
            <a:ext cx="2938320" cy="43668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1" lang="en-US" sz="2750" strike="noStrike" u="none">
                <a:solidFill>
                  <a:srgbClr val="d4d4d1"/>
                </a:solidFill>
                <a:uFillTx/>
                <a:latin typeface="IBM Plex Sans Medium"/>
                <a:ea typeface="IBM Plex Sans Medium"/>
              </a:rPr>
              <a:t>Attraction</a:t>
            </a:r>
            <a:endParaRPr b="0" lang="en-IN" sz="2750" strike="noStrike" u="none">
              <a:solidFill>
                <a:srgbClr val="000000"/>
              </a:solidFill>
              <a:uFillTx/>
              <a:latin typeface="Arial"/>
            </a:endParaRPr>
          </a:p>
        </p:txBody>
      </p:sp>
      <p:grpSp>
        <p:nvGrpSpPr>
          <p:cNvPr id="151" name="Group 15"/>
          <p:cNvGrpSpPr/>
          <p:nvPr/>
        </p:nvGrpSpPr>
        <p:grpSpPr>
          <a:xfrm>
            <a:off x="7828920" y="5551560"/>
            <a:ext cx="9395640" cy="18720"/>
            <a:chOff x="7828920" y="5551560"/>
            <a:chExt cx="9395640" cy="18720"/>
          </a:xfrm>
        </p:grpSpPr>
        <p:sp>
          <p:nvSpPr>
            <p:cNvPr id="152" name="Freeform 16"/>
            <p:cNvSpPr/>
            <p:nvPr/>
          </p:nvSpPr>
          <p:spPr>
            <a:xfrm>
              <a:off x="7828920" y="5551560"/>
              <a:ext cx="9395640" cy="18720"/>
            </a:xfrm>
            <a:custGeom>
              <a:avLst/>
              <a:gdLst>
                <a:gd name="textAreaLeft" fmla="*/ 0 w 9395640"/>
                <a:gd name="textAreaRight" fmla="*/ 9396000 w 9395640"/>
                <a:gd name="textAreaTop" fmla="*/ 0 h 18720"/>
                <a:gd name="textAreaBottom" fmla="*/ 19080 h 18720"/>
              </a:gdLst>
              <a:ahLst/>
              <a:rect l="textAreaLeft" t="textAreaTop" r="textAreaRight" b="textAreaBottom"/>
              <a:pathLst>
                <a:path w="12527915" h="25400">
                  <a:moveTo>
                    <a:pt x="0" y="12700"/>
                  </a:moveTo>
                  <a:cubicBezTo>
                    <a:pt x="0" y="5715"/>
                    <a:pt x="5715" y="0"/>
                    <a:pt x="12700" y="0"/>
                  </a:cubicBezTo>
                  <a:lnTo>
                    <a:pt x="12515215" y="0"/>
                  </a:lnTo>
                  <a:cubicBezTo>
                    <a:pt x="12522200" y="0"/>
                    <a:pt x="12527915" y="5715"/>
                    <a:pt x="12527915" y="12700"/>
                  </a:cubicBezTo>
                  <a:cubicBezTo>
                    <a:pt x="12527915" y="19685"/>
                    <a:pt x="12522200" y="25400"/>
                    <a:pt x="12515215" y="25400"/>
                  </a:cubicBezTo>
                  <a:lnTo>
                    <a:pt x="12700" y="25400"/>
                  </a:lnTo>
                  <a:cubicBezTo>
                    <a:pt x="5715" y="25400"/>
                    <a:pt x="0" y="19685"/>
                    <a:pt x="0" y="12700"/>
                  </a:cubicBezTo>
                  <a:close/>
                </a:path>
              </a:pathLst>
            </a:custGeom>
            <a:solidFill>
              <a:srgbClr val="61646a"/>
            </a:solidFill>
            <a:ln w="0">
              <a:noFill/>
            </a:ln>
          </p:spPr>
          <p:style>
            <a:lnRef idx="0"/>
            <a:fillRef idx="0"/>
            <a:effectRef idx="0"/>
            <a:fontRef idx="minor"/>
          </p:style>
          <p:txBody>
            <a:bodyPr lIns="90000" rIns="90000" tIns="-25920" bIns="-25920" anchor="t">
              <a:noAutofit/>
            </a:bodyPr>
            <a:p>
              <a:endParaRPr b="0" lang="en-IN" sz="1800" strike="noStrike" u="none">
                <a:solidFill>
                  <a:srgbClr val="ffffff"/>
                </a:solidFill>
                <a:uFillTx/>
                <a:latin typeface="Arial"/>
              </a:endParaRPr>
            </a:p>
          </p:txBody>
        </p:sp>
      </p:grpSp>
      <p:sp>
        <p:nvSpPr>
          <p:cNvPr id="153" name="Freeform 17"/>
          <p:cNvSpPr/>
          <p:nvPr/>
        </p:nvSpPr>
        <p:spPr>
          <a:xfrm>
            <a:off x="1032840" y="5605920"/>
            <a:ext cx="8069760" cy="1009440"/>
          </a:xfrm>
          <a:custGeom>
            <a:avLst/>
            <a:gdLst>
              <a:gd name="textAreaLeft" fmla="*/ 0 w 8069760"/>
              <a:gd name="textAreaRight" fmla="*/ 8070120 w 8069760"/>
              <a:gd name="textAreaTop" fmla="*/ 0 h 1009440"/>
              <a:gd name="textAreaBottom" fmla="*/ 1009800 h 1009440"/>
            </a:gdLst>
            <a:ahLst/>
            <a:rect l="textAreaLeft" t="textAreaTop" r="textAreaRight" b="textAreaBottom"/>
            <a:pathLst>
              <a:path w="8070205" h="1009947">
                <a:moveTo>
                  <a:pt x="0" y="0"/>
                </a:moveTo>
                <a:lnTo>
                  <a:pt x="8070204" y="0"/>
                </a:lnTo>
                <a:lnTo>
                  <a:pt x="8070204" y="1009947"/>
                </a:lnTo>
                <a:lnTo>
                  <a:pt x="0" y="1009947"/>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54" name="TextBox 18"/>
          <p:cNvSpPr/>
          <p:nvPr/>
        </p:nvSpPr>
        <p:spPr>
          <a:xfrm>
            <a:off x="4961520" y="5722560"/>
            <a:ext cx="212400" cy="563760"/>
          </a:xfrm>
          <a:prstGeom prst="rect">
            <a:avLst/>
          </a:prstGeom>
          <a:noFill/>
          <a:ln w="0">
            <a:noFill/>
          </a:ln>
        </p:spPr>
        <p:style>
          <a:lnRef idx="0"/>
          <a:fillRef idx="0"/>
          <a:effectRef idx="0"/>
          <a:fontRef idx="minor"/>
        </p:style>
        <p:txBody>
          <a:bodyPr lIns="0" rIns="0" tIns="0" bIns="0" anchor="t">
            <a:spAutoFit/>
          </a:bodyPr>
          <a:p>
            <a:pPr algn="ctr" defTabSz="914400">
              <a:lnSpc>
                <a:spcPts val="4436"/>
              </a:lnSpc>
            </a:pPr>
            <a:r>
              <a:rPr b="1" lang="en-US" sz="2750" strike="noStrike" u="none">
                <a:solidFill>
                  <a:srgbClr val="d4d4d1"/>
                </a:solidFill>
                <a:uFillTx/>
                <a:latin typeface="IBM Plex Sans Medium"/>
                <a:ea typeface="IBM Plex Sans Medium"/>
              </a:rPr>
              <a:t>3</a:t>
            </a:r>
            <a:endParaRPr b="0" lang="en-IN" sz="2750" strike="noStrike" u="none">
              <a:solidFill>
                <a:srgbClr val="000000"/>
              </a:solidFill>
              <a:uFillTx/>
              <a:latin typeface="Arial"/>
            </a:endParaRPr>
          </a:p>
        </p:txBody>
      </p:sp>
      <p:sp>
        <p:nvSpPr>
          <p:cNvPr id="155" name="TextBox 19"/>
          <p:cNvSpPr/>
          <p:nvPr/>
        </p:nvSpPr>
        <p:spPr>
          <a:xfrm>
            <a:off x="9386640" y="5879880"/>
            <a:ext cx="3033360" cy="436680"/>
          </a:xfrm>
          <a:prstGeom prst="rect">
            <a:avLst/>
          </a:prstGeom>
          <a:noFill/>
          <a:ln w="0">
            <a:noFill/>
          </a:ln>
        </p:spPr>
        <p:style>
          <a:lnRef idx="0"/>
          <a:fillRef idx="0"/>
          <a:effectRef idx="0"/>
          <a:fontRef idx="minor"/>
        </p:style>
        <p:txBody>
          <a:bodyPr lIns="0" rIns="0" tIns="0" bIns="0" anchor="t">
            <a:spAutoFit/>
          </a:bodyPr>
          <a:p>
            <a:pPr defTabSz="914400">
              <a:lnSpc>
                <a:spcPts val="3436"/>
              </a:lnSpc>
            </a:pPr>
            <a:r>
              <a:rPr b="1" lang="en-US" sz="2750" strike="noStrike" u="none">
                <a:solidFill>
                  <a:srgbClr val="d4d4d1"/>
                </a:solidFill>
                <a:uFillTx/>
                <a:latin typeface="IBM Plex Sans Medium"/>
                <a:ea typeface="IBM Plex Sans Medium"/>
              </a:rPr>
              <a:t>Analysis</a:t>
            </a:r>
            <a:endParaRPr b="0" lang="en-IN" sz="2750" strike="noStrike" u="none">
              <a:solidFill>
                <a:srgbClr val="000000"/>
              </a:solidFill>
              <a:uFillTx/>
              <a:latin typeface="Arial"/>
            </a:endParaRPr>
          </a:p>
        </p:txBody>
      </p:sp>
      <p:sp>
        <p:nvSpPr>
          <p:cNvPr id="156" name="TextBox 20"/>
          <p:cNvSpPr/>
          <p:nvPr/>
        </p:nvSpPr>
        <p:spPr>
          <a:xfrm>
            <a:off x="992160" y="6839640"/>
            <a:ext cx="16303320" cy="1357920"/>
          </a:xfrm>
          <a:prstGeom prst="rect">
            <a:avLst/>
          </a:prstGeom>
          <a:noFill/>
          <a:ln w="0">
            <a:noFill/>
          </a:ln>
        </p:spPr>
        <p:style>
          <a:lnRef idx="0"/>
          <a:fillRef idx="0"/>
          <a:effectRef idx="0"/>
          <a:fontRef idx="minor"/>
        </p:style>
        <p:txBody>
          <a:bodyPr lIns="0" rIns="0" tIns="0" bIns="0" anchor="t">
            <a:spAutoFit/>
          </a:bodyPr>
          <a:p>
            <a:pPr defTabSz="914400">
              <a:lnSpc>
                <a:spcPts val="3563"/>
              </a:lnSpc>
            </a:pPr>
            <a:r>
              <a:rPr b="0" lang="en-US" sz="2190" strike="noStrike" u="none">
                <a:solidFill>
                  <a:srgbClr val="d4d4d1"/>
                </a:solidFill>
                <a:uFillTx/>
                <a:latin typeface="Roboto"/>
                <a:ea typeface="Roboto"/>
              </a:rPr>
              <a:t>Honeypots are decoy systems designed to attract attackers and provide valuable insights into their tactics and techniques. They act as a controlled environment for monitoring and analyzing malicious activity. Honeypots lure attackers, allowing security professionals to study their behaviors and gather evidence for potential prosecutions.</a:t>
            </a:r>
            <a:endParaRPr b="0" lang="en-IN" sz="219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57" name="Group 2"/>
          <p:cNvGrpSpPr/>
          <p:nvPr/>
        </p:nvGrpSpPr>
        <p:grpSpPr>
          <a:xfrm>
            <a:off x="0" y="0"/>
            <a:ext cx="18287640" cy="10286640"/>
            <a:chOff x="0" y="0"/>
            <a:chExt cx="18287640" cy="10286640"/>
          </a:xfrm>
        </p:grpSpPr>
        <p:sp>
          <p:nvSpPr>
            <p:cNvPr id="158" name="Freeform 3"/>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2242a"/>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grpSp>
        <p:nvGrpSpPr>
          <p:cNvPr id="159" name="Group 4"/>
          <p:cNvGrpSpPr/>
          <p:nvPr/>
        </p:nvGrpSpPr>
        <p:grpSpPr>
          <a:xfrm>
            <a:off x="0" y="0"/>
            <a:ext cx="18287640" cy="10286640"/>
            <a:chOff x="0" y="0"/>
            <a:chExt cx="18287640" cy="10286640"/>
          </a:xfrm>
        </p:grpSpPr>
        <p:sp>
          <p:nvSpPr>
            <p:cNvPr id="160" name="Freeform 5"/>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92c32"/>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161" name="Freeform 6"/>
          <p:cNvSpPr/>
          <p:nvPr/>
        </p:nvSpPr>
        <p:spPr>
          <a:xfrm>
            <a:off x="11430000" y="-2880"/>
            <a:ext cx="6857640" cy="10289520"/>
          </a:xfrm>
          <a:custGeom>
            <a:avLst/>
            <a:gdLst>
              <a:gd name="textAreaLeft" fmla="*/ 0 w 6857640"/>
              <a:gd name="textAreaRight" fmla="*/ 6858000 w 6857640"/>
              <a:gd name="textAreaTop" fmla="*/ 0 h 10289520"/>
              <a:gd name="textAreaBottom" fmla="*/ 10289880 h 10289520"/>
            </a:gdLst>
            <a:ahLst/>
            <a:rect l="textAreaLeft" t="textAreaTop" r="textAreaRight" b="textAreaBottom"/>
            <a:pathLst>
              <a:path w="6858000" h="10289827">
                <a:moveTo>
                  <a:pt x="0" y="0"/>
                </a:moveTo>
                <a:lnTo>
                  <a:pt x="6858000" y="0"/>
                </a:lnTo>
                <a:lnTo>
                  <a:pt x="6858000" y="10289827"/>
                </a:lnTo>
                <a:lnTo>
                  <a:pt x="0" y="10289827"/>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62" name="TextBox 7"/>
          <p:cNvSpPr/>
          <p:nvPr/>
        </p:nvSpPr>
        <p:spPr>
          <a:xfrm>
            <a:off x="784800" y="587880"/>
            <a:ext cx="7315200" cy="698760"/>
          </a:xfrm>
          <a:prstGeom prst="rect">
            <a:avLst/>
          </a:prstGeom>
          <a:noFill/>
          <a:ln w="0">
            <a:noFill/>
          </a:ln>
        </p:spPr>
        <p:style>
          <a:lnRef idx="0"/>
          <a:fillRef idx="0"/>
          <a:effectRef idx="0"/>
          <a:fontRef idx="minor"/>
        </p:style>
        <p:txBody>
          <a:bodyPr lIns="0" rIns="0" tIns="0" bIns="0" anchor="t">
            <a:spAutoFit/>
          </a:bodyPr>
          <a:p>
            <a:pPr defTabSz="914400">
              <a:lnSpc>
                <a:spcPts val="5499"/>
              </a:lnSpc>
            </a:pPr>
            <a:r>
              <a:rPr b="1" lang="en-US" sz="4370" strike="noStrike" u="none">
                <a:solidFill>
                  <a:srgbClr val="f3f3f2"/>
                </a:solidFill>
                <a:uFillTx/>
                <a:latin typeface="IBM Plex Sans Medium"/>
                <a:ea typeface="IBM Plex Sans Medium"/>
              </a:rPr>
              <a:t>Types of Honeypots</a:t>
            </a:r>
            <a:endParaRPr b="0" lang="en-IN" sz="4370" strike="noStrike" u="none">
              <a:solidFill>
                <a:srgbClr val="000000"/>
              </a:solidFill>
              <a:uFillTx/>
              <a:latin typeface="Arial"/>
            </a:endParaRPr>
          </a:p>
        </p:txBody>
      </p:sp>
      <p:sp>
        <p:nvSpPr>
          <p:cNvPr id="163" name="Freeform 8"/>
          <p:cNvSpPr/>
          <p:nvPr/>
        </p:nvSpPr>
        <p:spPr>
          <a:xfrm>
            <a:off x="784800" y="1653120"/>
            <a:ext cx="559800" cy="559800"/>
          </a:xfrm>
          <a:custGeom>
            <a:avLst/>
            <a:gdLst>
              <a:gd name="textAreaLeft" fmla="*/ 0 w 559800"/>
              <a:gd name="textAreaRight" fmla="*/ 560160 w 559800"/>
              <a:gd name="textAreaTop" fmla="*/ 0 h 559800"/>
              <a:gd name="textAreaBottom" fmla="*/ 560160 h 559800"/>
            </a:gdLst>
            <a:ahLst/>
            <a:rect l="textAreaLeft" t="textAreaTop" r="textAreaRight" b="textAreaBottom"/>
            <a:pathLst>
              <a:path w="560338" h="560338">
                <a:moveTo>
                  <a:pt x="0" y="0"/>
                </a:moveTo>
                <a:lnTo>
                  <a:pt x="560338" y="0"/>
                </a:lnTo>
                <a:lnTo>
                  <a:pt x="560338" y="560338"/>
                </a:lnTo>
                <a:lnTo>
                  <a:pt x="0" y="560338"/>
                </a:lnTo>
                <a:lnTo>
                  <a:pt x="0" y="0"/>
                </a:lnTo>
                <a:close/>
              </a:path>
            </a:pathLst>
          </a:custGeom>
          <a:blipFill rotWithShape="0">
            <a:blip r:embed="rId2"/>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64" name="TextBox 9"/>
          <p:cNvSpPr/>
          <p:nvPr/>
        </p:nvSpPr>
        <p:spPr>
          <a:xfrm>
            <a:off x="784800" y="2428200"/>
            <a:ext cx="2801880" cy="349560"/>
          </a:xfrm>
          <a:prstGeom prst="rect">
            <a:avLst/>
          </a:prstGeom>
          <a:noFill/>
          <a:ln w="0">
            <a:noFill/>
          </a:ln>
        </p:spPr>
        <p:style>
          <a:lnRef idx="0"/>
          <a:fillRef idx="0"/>
          <a:effectRef idx="0"/>
          <a:fontRef idx="minor"/>
        </p:style>
        <p:txBody>
          <a:bodyPr lIns="0" rIns="0" tIns="0" bIns="0" anchor="t">
            <a:spAutoFit/>
          </a:bodyPr>
          <a:p>
            <a:pPr defTabSz="914400">
              <a:lnSpc>
                <a:spcPts val="2750"/>
              </a:lnSpc>
            </a:pPr>
            <a:r>
              <a:rPr b="1" lang="en-US" sz="2190" strike="noStrike" u="none">
                <a:solidFill>
                  <a:srgbClr val="d4d4d1"/>
                </a:solidFill>
                <a:uFillTx/>
                <a:latin typeface="IBM Plex Sans Medium"/>
                <a:ea typeface="IBM Plex Sans Medium"/>
              </a:rPr>
              <a:t>High-Interaction</a:t>
            </a:r>
            <a:endParaRPr b="0" lang="en-IN" sz="2190" strike="noStrike" u="none">
              <a:solidFill>
                <a:srgbClr val="000000"/>
              </a:solidFill>
              <a:uFillTx/>
              <a:latin typeface="Arial"/>
            </a:endParaRPr>
          </a:p>
        </p:txBody>
      </p:sp>
      <p:sp>
        <p:nvSpPr>
          <p:cNvPr id="165" name="TextBox 10"/>
          <p:cNvSpPr/>
          <p:nvPr/>
        </p:nvSpPr>
        <p:spPr>
          <a:xfrm>
            <a:off x="784800" y="2846160"/>
            <a:ext cx="9860400" cy="1071720"/>
          </a:xfrm>
          <a:prstGeom prst="rect">
            <a:avLst/>
          </a:prstGeom>
          <a:noFill/>
          <a:ln w="0">
            <a:noFill/>
          </a:ln>
        </p:spPr>
        <p:style>
          <a:lnRef idx="0"/>
          <a:fillRef idx="0"/>
          <a:effectRef idx="0"/>
          <a:fontRef idx="minor"/>
        </p:style>
        <p:txBody>
          <a:bodyPr lIns="0" rIns="0" tIns="0" bIns="0" anchor="t">
            <a:spAutoFit/>
          </a:bodyPr>
          <a:p>
            <a:pPr defTabSz="914400">
              <a:lnSpc>
                <a:spcPts val="2812"/>
              </a:lnSpc>
            </a:pPr>
            <a:r>
              <a:rPr b="0" lang="en-US" sz="1750" strike="noStrike" u="none">
                <a:solidFill>
                  <a:srgbClr val="d4d4d1"/>
                </a:solidFill>
                <a:uFillTx/>
                <a:latin typeface="Roboto"/>
                <a:ea typeface="Roboto"/>
              </a:rPr>
              <a:t>High-interaction honeypots are designed to provide a realistic environment for attackers to explore and interact with. They offer a more comprehensive understanding of attacker techniques but require more resources to maintain.</a:t>
            </a:r>
            <a:endParaRPr b="0" lang="en-IN" sz="1750" strike="noStrike" u="none">
              <a:solidFill>
                <a:srgbClr val="000000"/>
              </a:solidFill>
              <a:uFillTx/>
              <a:latin typeface="Arial"/>
            </a:endParaRPr>
          </a:p>
        </p:txBody>
      </p:sp>
      <p:sp>
        <p:nvSpPr>
          <p:cNvPr id="166" name="Freeform 11"/>
          <p:cNvSpPr/>
          <p:nvPr/>
        </p:nvSpPr>
        <p:spPr>
          <a:xfrm>
            <a:off x="784800" y="4670280"/>
            <a:ext cx="559800" cy="559800"/>
          </a:xfrm>
          <a:custGeom>
            <a:avLst/>
            <a:gdLst>
              <a:gd name="textAreaLeft" fmla="*/ 0 w 559800"/>
              <a:gd name="textAreaRight" fmla="*/ 560160 w 559800"/>
              <a:gd name="textAreaTop" fmla="*/ 0 h 559800"/>
              <a:gd name="textAreaBottom" fmla="*/ 560160 h 559800"/>
            </a:gdLst>
            <a:ahLst/>
            <a:rect l="textAreaLeft" t="textAreaTop" r="textAreaRight" b="textAreaBottom"/>
            <a:pathLst>
              <a:path w="560338" h="560338">
                <a:moveTo>
                  <a:pt x="0" y="0"/>
                </a:moveTo>
                <a:lnTo>
                  <a:pt x="560338" y="0"/>
                </a:lnTo>
                <a:lnTo>
                  <a:pt x="560338" y="560338"/>
                </a:lnTo>
                <a:lnTo>
                  <a:pt x="0" y="560338"/>
                </a:lnTo>
                <a:lnTo>
                  <a:pt x="0" y="0"/>
                </a:lnTo>
                <a:close/>
              </a:path>
            </a:pathLst>
          </a:custGeom>
          <a:blipFill rotWithShape="0">
            <a:blip r:embed="rId3"/>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67" name="TextBox 12"/>
          <p:cNvSpPr/>
          <p:nvPr/>
        </p:nvSpPr>
        <p:spPr>
          <a:xfrm>
            <a:off x="784800" y="5445000"/>
            <a:ext cx="2801880" cy="349560"/>
          </a:xfrm>
          <a:prstGeom prst="rect">
            <a:avLst/>
          </a:prstGeom>
          <a:noFill/>
          <a:ln w="0">
            <a:noFill/>
          </a:ln>
        </p:spPr>
        <p:style>
          <a:lnRef idx="0"/>
          <a:fillRef idx="0"/>
          <a:effectRef idx="0"/>
          <a:fontRef idx="minor"/>
        </p:style>
        <p:txBody>
          <a:bodyPr lIns="0" rIns="0" tIns="0" bIns="0" anchor="t">
            <a:spAutoFit/>
          </a:bodyPr>
          <a:p>
            <a:pPr defTabSz="914400">
              <a:lnSpc>
                <a:spcPts val="2750"/>
              </a:lnSpc>
            </a:pPr>
            <a:r>
              <a:rPr b="1" lang="en-US" sz="2190" strike="noStrike" u="none">
                <a:solidFill>
                  <a:srgbClr val="d4d4d1"/>
                </a:solidFill>
                <a:uFillTx/>
                <a:latin typeface="IBM Plex Sans Medium"/>
                <a:ea typeface="IBM Plex Sans Medium"/>
              </a:rPr>
              <a:t>Low-Interaction</a:t>
            </a:r>
            <a:endParaRPr b="0" lang="en-IN" sz="2190" strike="noStrike" u="none">
              <a:solidFill>
                <a:srgbClr val="000000"/>
              </a:solidFill>
              <a:uFillTx/>
              <a:latin typeface="Arial"/>
            </a:endParaRPr>
          </a:p>
        </p:txBody>
      </p:sp>
      <p:sp>
        <p:nvSpPr>
          <p:cNvPr id="168" name="TextBox 13"/>
          <p:cNvSpPr/>
          <p:nvPr/>
        </p:nvSpPr>
        <p:spPr>
          <a:xfrm>
            <a:off x="784800" y="5862960"/>
            <a:ext cx="9860400" cy="1071720"/>
          </a:xfrm>
          <a:prstGeom prst="rect">
            <a:avLst/>
          </a:prstGeom>
          <a:noFill/>
          <a:ln w="0">
            <a:noFill/>
          </a:ln>
        </p:spPr>
        <p:style>
          <a:lnRef idx="0"/>
          <a:fillRef idx="0"/>
          <a:effectRef idx="0"/>
          <a:fontRef idx="minor"/>
        </p:style>
        <p:txBody>
          <a:bodyPr lIns="0" rIns="0" tIns="0" bIns="0" anchor="t">
            <a:spAutoFit/>
          </a:bodyPr>
          <a:p>
            <a:pPr defTabSz="914400">
              <a:lnSpc>
                <a:spcPts val="2812"/>
              </a:lnSpc>
            </a:pPr>
            <a:r>
              <a:rPr b="0" lang="en-US" sz="1750" strike="noStrike" u="none">
                <a:solidFill>
                  <a:srgbClr val="d4d4d1"/>
                </a:solidFill>
                <a:uFillTx/>
                <a:latin typeface="Roboto"/>
                <a:ea typeface="Roboto"/>
              </a:rPr>
              <a:t>Low-interaction honeypots present a limited set of services or data to attackers, offering a simplified approach to monitoring and analysis. They require less resources but provide less detailed information.</a:t>
            </a:r>
            <a:endParaRPr b="0" lang="en-IN" sz="1750" strike="noStrike" u="none">
              <a:solidFill>
                <a:srgbClr val="000000"/>
              </a:solidFill>
              <a:uFillTx/>
              <a:latin typeface="Arial"/>
            </a:endParaRPr>
          </a:p>
        </p:txBody>
      </p:sp>
      <p:sp>
        <p:nvSpPr>
          <p:cNvPr id="169" name="Freeform 14"/>
          <p:cNvSpPr/>
          <p:nvPr/>
        </p:nvSpPr>
        <p:spPr>
          <a:xfrm>
            <a:off x="784800" y="7687440"/>
            <a:ext cx="559800" cy="559800"/>
          </a:xfrm>
          <a:custGeom>
            <a:avLst/>
            <a:gdLst>
              <a:gd name="textAreaLeft" fmla="*/ 0 w 559800"/>
              <a:gd name="textAreaRight" fmla="*/ 560160 w 559800"/>
              <a:gd name="textAreaTop" fmla="*/ 0 h 559800"/>
              <a:gd name="textAreaBottom" fmla="*/ 560160 h 559800"/>
            </a:gdLst>
            <a:ahLst/>
            <a:rect l="textAreaLeft" t="textAreaTop" r="textAreaRight" b="textAreaBottom"/>
            <a:pathLst>
              <a:path w="560338" h="560338">
                <a:moveTo>
                  <a:pt x="0" y="0"/>
                </a:moveTo>
                <a:lnTo>
                  <a:pt x="560338" y="0"/>
                </a:lnTo>
                <a:lnTo>
                  <a:pt x="560338" y="560337"/>
                </a:lnTo>
                <a:lnTo>
                  <a:pt x="0" y="560337"/>
                </a:lnTo>
                <a:lnTo>
                  <a:pt x="0" y="0"/>
                </a:lnTo>
                <a:close/>
              </a:path>
            </a:pathLst>
          </a:custGeom>
          <a:blipFill rotWithShape="0">
            <a:blip r:embed="rId4"/>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70" name="TextBox 15"/>
          <p:cNvSpPr/>
          <p:nvPr/>
        </p:nvSpPr>
        <p:spPr>
          <a:xfrm>
            <a:off x="784800" y="8462160"/>
            <a:ext cx="2995200" cy="349560"/>
          </a:xfrm>
          <a:prstGeom prst="rect">
            <a:avLst/>
          </a:prstGeom>
          <a:noFill/>
          <a:ln w="0">
            <a:noFill/>
          </a:ln>
        </p:spPr>
        <p:style>
          <a:lnRef idx="0"/>
          <a:fillRef idx="0"/>
          <a:effectRef idx="0"/>
          <a:fontRef idx="minor"/>
        </p:style>
        <p:txBody>
          <a:bodyPr lIns="0" rIns="0" tIns="0" bIns="0" anchor="t">
            <a:spAutoFit/>
          </a:bodyPr>
          <a:p>
            <a:pPr defTabSz="914400">
              <a:lnSpc>
                <a:spcPts val="2750"/>
              </a:lnSpc>
            </a:pPr>
            <a:r>
              <a:rPr b="1" lang="en-US" sz="2190" strike="noStrike" u="none">
                <a:solidFill>
                  <a:srgbClr val="d4d4d1"/>
                </a:solidFill>
                <a:uFillTx/>
                <a:latin typeface="IBM Plex Sans Medium"/>
                <a:ea typeface="IBM Plex Sans Medium"/>
              </a:rPr>
              <a:t>Virtual Honeypots</a:t>
            </a:r>
            <a:endParaRPr b="0" lang="en-IN" sz="2190" strike="noStrike" u="none">
              <a:solidFill>
                <a:srgbClr val="000000"/>
              </a:solidFill>
              <a:uFillTx/>
              <a:latin typeface="Arial"/>
            </a:endParaRPr>
          </a:p>
        </p:txBody>
      </p:sp>
      <p:sp>
        <p:nvSpPr>
          <p:cNvPr id="171" name="TextBox 16"/>
          <p:cNvSpPr/>
          <p:nvPr/>
        </p:nvSpPr>
        <p:spPr>
          <a:xfrm>
            <a:off x="784800" y="8880120"/>
            <a:ext cx="9860400" cy="714600"/>
          </a:xfrm>
          <a:prstGeom prst="rect">
            <a:avLst/>
          </a:prstGeom>
          <a:noFill/>
          <a:ln w="0">
            <a:noFill/>
          </a:ln>
        </p:spPr>
        <p:style>
          <a:lnRef idx="0"/>
          <a:fillRef idx="0"/>
          <a:effectRef idx="0"/>
          <a:fontRef idx="minor"/>
        </p:style>
        <p:txBody>
          <a:bodyPr lIns="0" rIns="0" tIns="0" bIns="0" anchor="t">
            <a:spAutoFit/>
          </a:bodyPr>
          <a:p>
            <a:pPr defTabSz="914400">
              <a:lnSpc>
                <a:spcPts val="2812"/>
              </a:lnSpc>
            </a:pPr>
            <a:r>
              <a:rPr b="0" lang="en-US" sz="1750" strike="noStrike" u="none">
                <a:solidFill>
                  <a:srgbClr val="d4d4d1"/>
                </a:solidFill>
                <a:uFillTx/>
                <a:latin typeface="Roboto"/>
                <a:ea typeface="Roboto"/>
              </a:rPr>
              <a:t>Virtual honeypots are created within virtualized environments, offering flexibility and scalability. They are easily deployed and can be customized to mimic specific target systems.</a:t>
            </a:r>
            <a:endParaRPr b="0" lang="en-IN" sz="175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72" name="Group 2"/>
          <p:cNvGrpSpPr/>
          <p:nvPr/>
        </p:nvGrpSpPr>
        <p:grpSpPr>
          <a:xfrm>
            <a:off x="0" y="0"/>
            <a:ext cx="18287640" cy="10286640"/>
            <a:chOff x="0" y="0"/>
            <a:chExt cx="18287640" cy="10286640"/>
          </a:xfrm>
        </p:grpSpPr>
        <p:sp>
          <p:nvSpPr>
            <p:cNvPr id="173" name="Freeform 3"/>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2242a"/>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grpSp>
        <p:nvGrpSpPr>
          <p:cNvPr id="174" name="Group 4"/>
          <p:cNvGrpSpPr/>
          <p:nvPr/>
        </p:nvGrpSpPr>
        <p:grpSpPr>
          <a:xfrm>
            <a:off x="0" y="0"/>
            <a:ext cx="18287640" cy="10286640"/>
            <a:chOff x="0" y="0"/>
            <a:chExt cx="18287640" cy="10286640"/>
          </a:xfrm>
        </p:grpSpPr>
        <p:sp>
          <p:nvSpPr>
            <p:cNvPr id="175" name="Freeform 5"/>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92c32"/>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176" name="Freeform 6"/>
          <p:cNvSpPr/>
          <p:nvPr/>
        </p:nvSpPr>
        <p:spPr>
          <a:xfrm>
            <a:off x="0" y="0"/>
            <a:ext cx="6857640" cy="10286640"/>
          </a:xfrm>
          <a:custGeom>
            <a:avLst/>
            <a:gdLst>
              <a:gd name="textAreaLeft" fmla="*/ 0 w 6857640"/>
              <a:gd name="textAreaRight" fmla="*/ 6858000 w 6857640"/>
              <a:gd name="textAreaTop" fmla="*/ 0 h 10286640"/>
              <a:gd name="textAreaBottom" fmla="*/ 10287000 h 10286640"/>
            </a:gdLst>
            <a:ahLst/>
            <a:rect l="textAreaLeft" t="textAreaTop" r="textAreaRight" b="textAreaBottom"/>
            <a:pathLst>
              <a:path w="6858000" h="10287000">
                <a:moveTo>
                  <a:pt x="0" y="0"/>
                </a:moveTo>
                <a:lnTo>
                  <a:pt x="6858000" y="0"/>
                </a:lnTo>
                <a:lnTo>
                  <a:pt x="6858000" y="10287000"/>
                </a:lnTo>
                <a:lnTo>
                  <a:pt x="0" y="10287000"/>
                </a:lnTo>
                <a:lnTo>
                  <a:pt x="0" y="0"/>
                </a:lnTo>
                <a:close/>
              </a:path>
            </a:pathLst>
          </a:cu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IN" sz="1800" strike="noStrike" u="none">
              <a:solidFill>
                <a:srgbClr val="000000"/>
              </a:solidFill>
              <a:uFillTx/>
              <a:latin typeface="Arial"/>
            </a:endParaRPr>
          </a:p>
        </p:txBody>
      </p:sp>
      <p:sp>
        <p:nvSpPr>
          <p:cNvPr id="177" name="TextBox 7"/>
          <p:cNvSpPr/>
          <p:nvPr/>
        </p:nvSpPr>
        <p:spPr>
          <a:xfrm>
            <a:off x="7594200" y="561240"/>
            <a:ext cx="9957240" cy="1302120"/>
          </a:xfrm>
          <a:prstGeom prst="rect">
            <a:avLst/>
          </a:prstGeom>
          <a:noFill/>
          <a:ln w="0">
            <a:noFill/>
          </a:ln>
        </p:spPr>
        <p:style>
          <a:lnRef idx="0"/>
          <a:fillRef idx="0"/>
          <a:effectRef idx="0"/>
          <a:fontRef idx="minor"/>
        </p:style>
        <p:txBody>
          <a:bodyPr lIns="0" rIns="0" tIns="0" bIns="0" anchor="t">
            <a:spAutoFit/>
          </a:bodyPr>
          <a:p>
            <a:pPr defTabSz="914400">
              <a:lnSpc>
                <a:spcPts val="5125"/>
              </a:lnSpc>
            </a:pPr>
            <a:r>
              <a:rPr b="1" lang="en-US" sz="4120" strike="noStrike" u="none">
                <a:solidFill>
                  <a:srgbClr val="f3f3f2"/>
                </a:solidFill>
                <a:uFillTx/>
                <a:latin typeface="IBM Plex Sans Medium"/>
                <a:ea typeface="IBM Plex Sans Medium"/>
              </a:rPr>
              <a:t>Combining IDS and Honeypots for Effective Security</a:t>
            </a:r>
            <a:endParaRPr b="0" lang="en-IN" sz="4120" strike="noStrike" u="none">
              <a:solidFill>
                <a:srgbClr val="000000"/>
              </a:solidFill>
              <a:uFillTx/>
              <a:latin typeface="Arial"/>
            </a:endParaRPr>
          </a:p>
        </p:txBody>
      </p:sp>
      <p:sp>
        <p:nvSpPr>
          <p:cNvPr id="178" name="TextBox 8"/>
          <p:cNvSpPr/>
          <p:nvPr/>
        </p:nvSpPr>
        <p:spPr>
          <a:xfrm>
            <a:off x="7594200" y="2410920"/>
            <a:ext cx="9957240" cy="690120"/>
          </a:xfrm>
          <a:prstGeom prst="rect">
            <a:avLst/>
          </a:prstGeom>
          <a:noFill/>
          <a:ln w="0">
            <a:noFill/>
          </a:ln>
        </p:spPr>
        <p:style>
          <a:lnRef idx="0"/>
          <a:fillRef idx="0"/>
          <a:effectRef idx="0"/>
          <a:fontRef idx="minor"/>
        </p:style>
        <p:txBody>
          <a:bodyPr lIns="0" rIns="0" tIns="0" bIns="0" anchor="t">
            <a:spAutoFit/>
          </a:bodyPr>
          <a:p>
            <a:pPr algn="ctr" defTabSz="914400">
              <a:lnSpc>
                <a:spcPts val="5437"/>
              </a:lnSpc>
            </a:pPr>
            <a:r>
              <a:rPr b="1" lang="en-US" sz="5430" strike="noStrike" u="none">
                <a:solidFill>
                  <a:srgbClr val="d4d4d1"/>
                </a:solidFill>
                <a:uFillTx/>
                <a:latin typeface="IBM Plex Sans Medium"/>
                <a:ea typeface="IBM Plex Sans Medium"/>
              </a:rPr>
              <a:t>1</a:t>
            </a:r>
            <a:endParaRPr b="0" lang="en-IN" sz="5430" strike="noStrike" u="none">
              <a:solidFill>
                <a:srgbClr val="000000"/>
              </a:solidFill>
              <a:uFillTx/>
              <a:latin typeface="Arial"/>
            </a:endParaRPr>
          </a:p>
        </p:txBody>
      </p:sp>
      <p:sp>
        <p:nvSpPr>
          <p:cNvPr id="179" name="TextBox 9"/>
          <p:cNvSpPr/>
          <p:nvPr/>
        </p:nvSpPr>
        <p:spPr>
          <a:xfrm>
            <a:off x="11258280" y="3263040"/>
            <a:ext cx="2629440" cy="325800"/>
          </a:xfrm>
          <a:prstGeom prst="rect">
            <a:avLst/>
          </a:prstGeom>
          <a:noFill/>
          <a:ln w="0">
            <a:noFill/>
          </a:ln>
        </p:spPr>
        <p:style>
          <a:lnRef idx="0"/>
          <a:fillRef idx="0"/>
          <a:effectRef idx="0"/>
          <a:fontRef idx="minor"/>
        </p:style>
        <p:txBody>
          <a:bodyPr lIns="0" rIns="0" tIns="0" bIns="0" anchor="t">
            <a:spAutoFit/>
          </a:bodyPr>
          <a:p>
            <a:pPr algn="ctr" defTabSz="914400">
              <a:lnSpc>
                <a:spcPts val="2563"/>
              </a:lnSpc>
            </a:pPr>
            <a:r>
              <a:rPr b="1" lang="en-US" sz="2060" strike="noStrike" u="none">
                <a:solidFill>
                  <a:srgbClr val="d4d4d1"/>
                </a:solidFill>
                <a:uFillTx/>
                <a:latin typeface="IBM Plex Sans Medium"/>
                <a:ea typeface="IBM Plex Sans Medium"/>
              </a:rPr>
              <a:t>Early Warning</a:t>
            </a:r>
            <a:endParaRPr b="0" lang="en-IN" sz="2060" strike="noStrike" u="none">
              <a:solidFill>
                <a:srgbClr val="000000"/>
              </a:solidFill>
              <a:uFillTx/>
              <a:latin typeface="Arial"/>
            </a:endParaRPr>
          </a:p>
        </p:txBody>
      </p:sp>
      <p:sp>
        <p:nvSpPr>
          <p:cNvPr id="180" name="TextBox 10"/>
          <p:cNvSpPr/>
          <p:nvPr/>
        </p:nvSpPr>
        <p:spPr>
          <a:xfrm>
            <a:off x="7594200" y="3651480"/>
            <a:ext cx="9957240" cy="333720"/>
          </a:xfrm>
          <a:prstGeom prst="rect">
            <a:avLst/>
          </a:prstGeom>
          <a:noFill/>
          <a:ln w="0">
            <a:noFill/>
          </a:ln>
        </p:spPr>
        <p:style>
          <a:lnRef idx="0"/>
          <a:fillRef idx="0"/>
          <a:effectRef idx="0"/>
          <a:fontRef idx="minor"/>
        </p:style>
        <p:txBody>
          <a:bodyPr lIns="0" rIns="0" tIns="0" bIns="0" anchor="t">
            <a:spAutoFit/>
          </a:bodyPr>
          <a:p>
            <a:pPr algn="ctr" defTabSz="914400">
              <a:lnSpc>
                <a:spcPts val="2625"/>
              </a:lnSpc>
            </a:pPr>
            <a:r>
              <a:rPr b="0" lang="en-US" sz="1620" strike="noStrike" u="none">
                <a:solidFill>
                  <a:srgbClr val="d4d4d1"/>
                </a:solidFill>
                <a:uFillTx/>
                <a:latin typeface="Roboto"/>
                <a:ea typeface="Roboto"/>
              </a:rPr>
              <a:t>IDS provides an early warning system, alerting administrators to suspicious activity on the network.</a:t>
            </a:r>
            <a:endParaRPr b="0" lang="en-IN" sz="1620" strike="noStrike" u="none">
              <a:solidFill>
                <a:srgbClr val="000000"/>
              </a:solidFill>
              <a:uFillTx/>
              <a:latin typeface="Arial"/>
            </a:endParaRPr>
          </a:p>
        </p:txBody>
      </p:sp>
      <p:sp>
        <p:nvSpPr>
          <p:cNvPr id="181" name="TextBox 11"/>
          <p:cNvSpPr/>
          <p:nvPr/>
        </p:nvSpPr>
        <p:spPr>
          <a:xfrm>
            <a:off x="7594200" y="4895640"/>
            <a:ext cx="9957240" cy="690120"/>
          </a:xfrm>
          <a:prstGeom prst="rect">
            <a:avLst/>
          </a:prstGeom>
          <a:noFill/>
          <a:ln w="0">
            <a:noFill/>
          </a:ln>
        </p:spPr>
        <p:style>
          <a:lnRef idx="0"/>
          <a:fillRef idx="0"/>
          <a:effectRef idx="0"/>
          <a:fontRef idx="minor"/>
        </p:style>
        <p:txBody>
          <a:bodyPr lIns="0" rIns="0" tIns="0" bIns="0" anchor="t">
            <a:spAutoFit/>
          </a:bodyPr>
          <a:p>
            <a:pPr algn="ctr" defTabSz="914400">
              <a:lnSpc>
                <a:spcPts val="5437"/>
              </a:lnSpc>
            </a:pPr>
            <a:r>
              <a:rPr b="1" lang="en-US" sz="5430" strike="noStrike" u="none">
                <a:solidFill>
                  <a:srgbClr val="d4d4d1"/>
                </a:solidFill>
                <a:uFillTx/>
                <a:latin typeface="IBM Plex Sans Medium"/>
                <a:ea typeface="IBM Plex Sans Medium"/>
              </a:rPr>
              <a:t>2</a:t>
            </a:r>
            <a:endParaRPr b="0" lang="en-IN" sz="5430" strike="noStrike" u="none">
              <a:solidFill>
                <a:srgbClr val="000000"/>
              </a:solidFill>
              <a:uFillTx/>
              <a:latin typeface="Arial"/>
            </a:endParaRPr>
          </a:p>
        </p:txBody>
      </p:sp>
      <p:sp>
        <p:nvSpPr>
          <p:cNvPr id="182" name="TextBox 12"/>
          <p:cNvSpPr/>
          <p:nvPr/>
        </p:nvSpPr>
        <p:spPr>
          <a:xfrm>
            <a:off x="10538280" y="5747760"/>
            <a:ext cx="4041720" cy="325800"/>
          </a:xfrm>
          <a:prstGeom prst="rect">
            <a:avLst/>
          </a:prstGeom>
          <a:noFill/>
          <a:ln w="0">
            <a:noFill/>
          </a:ln>
        </p:spPr>
        <p:style>
          <a:lnRef idx="0"/>
          <a:fillRef idx="0"/>
          <a:effectRef idx="0"/>
          <a:fontRef idx="minor"/>
        </p:style>
        <p:txBody>
          <a:bodyPr lIns="0" rIns="0" tIns="0" bIns="0" anchor="t">
            <a:spAutoFit/>
          </a:bodyPr>
          <a:p>
            <a:pPr algn="ctr" defTabSz="914400">
              <a:lnSpc>
                <a:spcPts val="2563"/>
              </a:lnSpc>
            </a:pPr>
            <a:r>
              <a:rPr b="1" lang="en-US" sz="2060" strike="noStrike" u="none">
                <a:solidFill>
                  <a:srgbClr val="d4d4d1"/>
                </a:solidFill>
                <a:uFillTx/>
                <a:latin typeface="IBM Plex Sans Medium"/>
                <a:ea typeface="IBM Plex Sans Medium"/>
              </a:rPr>
              <a:t>Threat Intelligence</a:t>
            </a:r>
            <a:endParaRPr b="0" lang="en-IN" sz="2060" strike="noStrike" u="none">
              <a:solidFill>
                <a:srgbClr val="000000"/>
              </a:solidFill>
              <a:uFillTx/>
              <a:latin typeface="Arial"/>
            </a:endParaRPr>
          </a:p>
        </p:txBody>
      </p:sp>
      <p:sp>
        <p:nvSpPr>
          <p:cNvPr id="183" name="TextBox 13"/>
          <p:cNvSpPr/>
          <p:nvPr/>
        </p:nvSpPr>
        <p:spPr>
          <a:xfrm>
            <a:off x="7594200" y="6135840"/>
            <a:ext cx="9957240" cy="667080"/>
          </a:xfrm>
          <a:prstGeom prst="rect">
            <a:avLst/>
          </a:prstGeom>
          <a:noFill/>
          <a:ln w="0">
            <a:noFill/>
          </a:ln>
        </p:spPr>
        <p:style>
          <a:lnRef idx="0"/>
          <a:fillRef idx="0"/>
          <a:effectRef idx="0"/>
          <a:fontRef idx="minor"/>
        </p:style>
        <p:txBody>
          <a:bodyPr lIns="0" rIns="0" tIns="0" bIns="0" anchor="t">
            <a:spAutoFit/>
          </a:bodyPr>
          <a:p>
            <a:pPr algn="ctr" defTabSz="914400">
              <a:lnSpc>
                <a:spcPts val="2625"/>
              </a:lnSpc>
            </a:pPr>
            <a:r>
              <a:rPr b="0" lang="en-US" sz="1620" strike="noStrike" u="none">
                <a:solidFill>
                  <a:srgbClr val="d4d4d1"/>
                </a:solidFill>
                <a:uFillTx/>
                <a:latin typeface="Roboto"/>
                <a:ea typeface="Roboto"/>
              </a:rPr>
              <a:t>Honeypots offer valuable threat intelligence, providing insights into attacker motivations, techniques, and targets.</a:t>
            </a:r>
            <a:endParaRPr b="0" lang="en-IN" sz="1620" strike="noStrike" u="none">
              <a:solidFill>
                <a:srgbClr val="000000"/>
              </a:solidFill>
              <a:uFillTx/>
              <a:latin typeface="Arial"/>
            </a:endParaRPr>
          </a:p>
        </p:txBody>
      </p:sp>
      <p:sp>
        <p:nvSpPr>
          <p:cNvPr id="184" name="TextBox 14"/>
          <p:cNvSpPr/>
          <p:nvPr/>
        </p:nvSpPr>
        <p:spPr>
          <a:xfrm>
            <a:off x="7594200" y="7716600"/>
            <a:ext cx="9957240" cy="690120"/>
          </a:xfrm>
          <a:prstGeom prst="rect">
            <a:avLst/>
          </a:prstGeom>
          <a:noFill/>
          <a:ln w="0">
            <a:noFill/>
          </a:ln>
        </p:spPr>
        <p:style>
          <a:lnRef idx="0"/>
          <a:fillRef idx="0"/>
          <a:effectRef idx="0"/>
          <a:fontRef idx="minor"/>
        </p:style>
        <p:txBody>
          <a:bodyPr lIns="0" rIns="0" tIns="0" bIns="0" anchor="t">
            <a:spAutoFit/>
          </a:bodyPr>
          <a:p>
            <a:pPr algn="ctr" defTabSz="914400">
              <a:lnSpc>
                <a:spcPts val="5437"/>
              </a:lnSpc>
            </a:pPr>
            <a:r>
              <a:rPr b="1" lang="en-US" sz="5430" strike="noStrike" u="none">
                <a:solidFill>
                  <a:srgbClr val="d4d4d1"/>
                </a:solidFill>
                <a:uFillTx/>
                <a:latin typeface="IBM Plex Sans Medium"/>
                <a:ea typeface="IBM Plex Sans Medium"/>
              </a:rPr>
              <a:t>3</a:t>
            </a:r>
            <a:endParaRPr b="0" lang="en-IN" sz="5430" strike="noStrike" u="none">
              <a:solidFill>
                <a:srgbClr val="000000"/>
              </a:solidFill>
              <a:uFillTx/>
              <a:latin typeface="Arial"/>
            </a:endParaRPr>
          </a:p>
        </p:txBody>
      </p:sp>
      <p:sp>
        <p:nvSpPr>
          <p:cNvPr id="185" name="TextBox 15"/>
          <p:cNvSpPr/>
          <p:nvPr/>
        </p:nvSpPr>
        <p:spPr>
          <a:xfrm>
            <a:off x="10610280" y="8569080"/>
            <a:ext cx="3681720" cy="325800"/>
          </a:xfrm>
          <a:prstGeom prst="rect">
            <a:avLst/>
          </a:prstGeom>
          <a:noFill/>
          <a:ln w="0">
            <a:noFill/>
          </a:ln>
        </p:spPr>
        <p:style>
          <a:lnRef idx="0"/>
          <a:fillRef idx="0"/>
          <a:effectRef idx="0"/>
          <a:fontRef idx="minor"/>
        </p:style>
        <p:txBody>
          <a:bodyPr lIns="0" rIns="0" tIns="0" bIns="0" anchor="t">
            <a:spAutoFit/>
          </a:bodyPr>
          <a:p>
            <a:pPr algn="ctr" defTabSz="914400">
              <a:lnSpc>
                <a:spcPts val="2563"/>
              </a:lnSpc>
            </a:pPr>
            <a:r>
              <a:rPr b="1" lang="en-US" sz="2060" strike="noStrike" u="none">
                <a:solidFill>
                  <a:srgbClr val="d4d4d1"/>
                </a:solidFill>
                <a:uFillTx/>
                <a:latin typeface="IBM Plex Sans Medium"/>
                <a:ea typeface="IBM Plex Sans Medium"/>
              </a:rPr>
              <a:t>Proactive Defense</a:t>
            </a:r>
            <a:endParaRPr b="0" lang="en-IN" sz="2060" strike="noStrike" u="none">
              <a:solidFill>
                <a:srgbClr val="000000"/>
              </a:solidFill>
              <a:uFillTx/>
              <a:latin typeface="Arial"/>
            </a:endParaRPr>
          </a:p>
        </p:txBody>
      </p:sp>
      <p:sp>
        <p:nvSpPr>
          <p:cNvPr id="186" name="TextBox 16"/>
          <p:cNvSpPr/>
          <p:nvPr/>
        </p:nvSpPr>
        <p:spPr>
          <a:xfrm>
            <a:off x="7594200" y="8957160"/>
            <a:ext cx="9957240" cy="667080"/>
          </a:xfrm>
          <a:prstGeom prst="rect">
            <a:avLst/>
          </a:prstGeom>
          <a:noFill/>
          <a:ln w="0">
            <a:noFill/>
          </a:ln>
        </p:spPr>
        <p:style>
          <a:lnRef idx="0"/>
          <a:fillRef idx="0"/>
          <a:effectRef idx="0"/>
          <a:fontRef idx="minor"/>
        </p:style>
        <p:txBody>
          <a:bodyPr lIns="0" rIns="0" tIns="0" bIns="0" anchor="t">
            <a:spAutoFit/>
          </a:bodyPr>
          <a:p>
            <a:pPr algn="ctr" defTabSz="914400">
              <a:lnSpc>
                <a:spcPts val="2625"/>
              </a:lnSpc>
            </a:pPr>
            <a:r>
              <a:rPr b="0" lang="en-US" sz="1620" strike="noStrike" u="none">
                <a:solidFill>
                  <a:srgbClr val="d4d4d1"/>
                </a:solidFill>
                <a:uFillTx/>
                <a:latin typeface="Roboto"/>
                <a:ea typeface="Roboto"/>
              </a:rPr>
              <a:t>Combining both IDS and honeypots strengthens your security posture, allowing for proactive defense and a deeper understanding of evolving threats.</a:t>
            </a:r>
            <a:endParaRPr b="0" lang="en-IN" sz="162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87" name="Group 1"/>
          <p:cNvGrpSpPr/>
          <p:nvPr/>
        </p:nvGrpSpPr>
        <p:grpSpPr>
          <a:xfrm>
            <a:off x="0" y="0"/>
            <a:ext cx="18287640" cy="10286640"/>
            <a:chOff x="0" y="0"/>
            <a:chExt cx="18287640" cy="10286640"/>
          </a:xfrm>
        </p:grpSpPr>
        <p:sp>
          <p:nvSpPr>
            <p:cNvPr id="188" name="Freeform 1"/>
            <p:cNvSpPr/>
            <p:nvPr/>
          </p:nvSpPr>
          <p:spPr>
            <a:xfrm>
              <a:off x="0" y="0"/>
              <a:ext cx="18287640" cy="10286640"/>
            </a:xfrm>
            <a:custGeom>
              <a:avLst/>
              <a:gdLst>
                <a:gd name="textAreaLeft" fmla="*/ 0 w 18287640"/>
                <a:gd name="textAreaRight" fmla="*/ 18288000 w 18287640"/>
                <a:gd name="textAreaTop" fmla="*/ 0 h 10286640"/>
                <a:gd name="textAreaBottom" fmla="*/ 10287000 h 10286640"/>
              </a:gdLst>
              <a:ahLst/>
              <a:rect l="textAreaLeft" t="textAreaTop" r="textAreaRight" b="textAreaBottom"/>
              <a:pathLst>
                <a:path w="24384000" h="13716000">
                  <a:moveTo>
                    <a:pt x="0" y="0"/>
                  </a:moveTo>
                  <a:lnTo>
                    <a:pt x="24384000" y="0"/>
                  </a:lnTo>
                  <a:lnTo>
                    <a:pt x="24384000" y="13716000"/>
                  </a:lnTo>
                  <a:lnTo>
                    <a:pt x="0" y="13716000"/>
                  </a:lnTo>
                  <a:close/>
                </a:path>
              </a:pathLst>
            </a:custGeom>
            <a:solidFill>
              <a:srgbClr val="22242a"/>
            </a:solidFill>
            <a:ln w="0">
              <a:noFill/>
            </a:ln>
          </p:spPr>
          <p:style>
            <a:lnRef idx="0"/>
            <a:fillRef idx="0"/>
            <a:effectRef idx="0"/>
            <a:fontRef idx="minor"/>
          </p:style>
          <p:txBody>
            <a:bodyPr lIns="90000" rIns="90000" tIns="45000" bIns="45000" anchor="t">
              <a:noAutofit/>
            </a:bodyPr>
            <a:p>
              <a:endParaRPr b="0" lang="en-IN" sz="1800" strike="noStrike" u="none">
                <a:solidFill>
                  <a:srgbClr val="ffffff"/>
                </a:solidFill>
                <a:uFillTx/>
                <a:latin typeface="Arial"/>
              </a:endParaRPr>
            </a:p>
          </p:txBody>
        </p:sp>
      </p:grpSp>
      <p:sp>
        <p:nvSpPr>
          <p:cNvPr id="189" name="TextBox 1"/>
          <p:cNvSpPr/>
          <p:nvPr/>
        </p:nvSpPr>
        <p:spPr>
          <a:xfrm>
            <a:off x="3722760" y="4928760"/>
            <a:ext cx="9957240" cy="651240"/>
          </a:xfrm>
          <a:prstGeom prst="rect">
            <a:avLst/>
          </a:prstGeom>
          <a:noFill/>
          <a:ln w="0">
            <a:noFill/>
          </a:ln>
        </p:spPr>
        <p:style>
          <a:lnRef idx="0"/>
          <a:fillRef idx="0"/>
          <a:effectRef idx="0"/>
          <a:fontRef idx="minor"/>
        </p:style>
        <p:txBody>
          <a:bodyPr lIns="0" rIns="0" tIns="0" bIns="0" anchor="t">
            <a:spAutoFit/>
          </a:bodyPr>
          <a:p>
            <a:pPr algn="ctr" defTabSz="914400">
              <a:lnSpc>
                <a:spcPts val="5125"/>
              </a:lnSpc>
            </a:pPr>
            <a:r>
              <a:rPr b="1" lang="en-US" sz="8800" strike="noStrike" u="none">
                <a:solidFill>
                  <a:srgbClr val="f3f3f2"/>
                </a:solidFill>
                <a:uFillTx/>
                <a:latin typeface="IBM Plex Sans Medium"/>
                <a:ea typeface="IBM Plex Sans Medium"/>
              </a:rPr>
              <a:t>Thank You!!!</a:t>
            </a:r>
            <a:endParaRPr b="0" lang="en-IN" sz="8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pitchFamily="0" charset="1"/>
        <a:ea typeface=""/>
        <a:cs typeface=""/>
      </a:majorFont>
      <a:minorFont>
        <a:latin typeface="Calibri"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TotalTime>
  <Application>LibreOffice/24.8.2.1$Linux_X86_64 LibreOffice_project/480$Build-1</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
  <dc:description/>
  <dc:identifier>DAGXdhrW8Cc</dc:identifier>
  <dc:language>en-IN</dc:language>
  <cp:lastModifiedBy/>
  <dcterms:modified xsi:type="dcterms:W3CDTF">2024-11-25T13:06:31Z</dcterms:modified>
  <cp:revision>2</cp:revision>
  <dc:subject/>
  <dc:title>Masoom Shaikh</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On-screen Show (4:3)</vt:lpwstr>
  </property>
</Properties>
</file>